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7" r:id="rId5"/>
    <p:sldId id="257" r:id="rId6"/>
    <p:sldId id="412" r:id="rId7"/>
    <p:sldId id="259" r:id="rId8"/>
    <p:sldId id="288" r:id="rId9"/>
    <p:sldId id="368" r:id="rId10"/>
    <p:sldId id="342" r:id="rId11"/>
    <p:sldId id="340" r:id="rId12"/>
    <p:sldId id="475" r:id="rId13"/>
    <p:sldId id="371" r:id="rId14"/>
    <p:sldId id="341" r:id="rId15"/>
    <p:sldId id="316" r:id="rId16"/>
    <p:sldId id="373" r:id="rId17"/>
    <p:sldId id="409" r:id="rId18"/>
    <p:sldId id="407" r:id="rId19"/>
    <p:sldId id="438" r:id="rId20"/>
    <p:sldId id="437" r:id="rId21"/>
    <p:sldId id="439" r:id="rId22"/>
    <p:sldId id="408" r:id="rId23"/>
    <p:sldId id="441" r:id="rId24"/>
    <p:sldId id="458" r:id="rId25"/>
    <p:sldId id="290" r:id="rId26"/>
    <p:sldId id="289" r:id="rId27"/>
    <p:sldId id="459" r:id="rId28"/>
    <p:sldId id="461" r:id="rId29"/>
    <p:sldId id="460" r:id="rId30"/>
    <p:sldId id="463" r:id="rId31"/>
    <p:sldId id="465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87f77d-6093-4c39-b174-c539e9ea4cb6}">
          <p14:sldIdLst>
            <p14:sldId id="256"/>
            <p14:sldId id="287"/>
            <p14:sldId id="257"/>
            <p14:sldId id="412"/>
            <p14:sldId id="259"/>
            <p14:sldId id="288"/>
            <p14:sldId id="368"/>
            <p14:sldId id="342"/>
            <p14:sldId id="340"/>
            <p14:sldId id="475"/>
            <p14:sldId id="371"/>
            <p14:sldId id="341"/>
            <p14:sldId id="316"/>
            <p14:sldId id="373"/>
            <p14:sldId id="409"/>
            <p14:sldId id="407"/>
            <p14:sldId id="438"/>
            <p14:sldId id="437"/>
            <p14:sldId id="439"/>
            <p14:sldId id="408"/>
            <p14:sldId id="441"/>
            <p14:sldId id="458"/>
            <p14:sldId id="290"/>
            <p14:sldId id="289"/>
            <p14:sldId id="459"/>
            <p14:sldId id="461"/>
            <p14:sldId id="460"/>
            <p14:sldId id="463"/>
            <p14:sldId id="465"/>
          </p14:sldIdLst>
        </p14:section>
        <p14:section name="无标题节" id="{30389c08-22da-4d2b-8f12-977f3e19152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767"/>
    <a:srgbClr val="000000"/>
    <a:srgbClr val="6FA99A"/>
    <a:srgbClr val="D7E3DE"/>
    <a:srgbClr val="79AFA1"/>
    <a:srgbClr val="79AFA0"/>
    <a:srgbClr val="F0E1EC"/>
    <a:srgbClr val="CDB6A3"/>
    <a:srgbClr val="DED5C9"/>
    <a:srgbClr val="F7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-78" y="-1530"/>
      </p:cViewPr>
      <p:guideLst>
        <p:guide orient="horz" pos="2161"/>
        <p:guide pos="40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6D69-412F-48A0-B411-2ECBC2706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48.png"/><Relationship Id="rId14" Type="http://schemas.openxmlformats.org/officeDocument/2006/relationships/image" Target="../media/image47.jpeg"/><Relationship Id="rId13" Type="http://schemas.openxmlformats.org/officeDocument/2006/relationships/image" Target="../media/image46.jpeg"/><Relationship Id="rId12" Type="http://schemas.openxmlformats.org/officeDocument/2006/relationships/image" Target="../media/image45.jpeg"/><Relationship Id="rId11" Type="http://schemas.openxmlformats.org/officeDocument/2006/relationships/image" Target="../media/image44.jpeg"/><Relationship Id="rId10" Type="http://schemas.openxmlformats.org/officeDocument/2006/relationships/image" Target="../media/image43.jpe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12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3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emf"/><Relationship Id="rId3" Type="http://schemas.openxmlformats.org/officeDocument/2006/relationships/image" Target="../media/image64.jpeg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image" Target="../media/image8.png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85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9.png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1.jpeg"/><Relationship Id="rId3" Type="http://schemas.openxmlformats.org/officeDocument/2006/relationships/image" Target="../media/image90.jpeg"/><Relationship Id="rId2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tags" Target="../tags/tag2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Relationship Id="rId3" Type="http://schemas.openxmlformats.org/officeDocument/2006/relationships/image" Target="../media/image34.png"/><Relationship Id="rId2" Type="http://schemas.openxmlformats.org/officeDocument/2006/relationships/tags" Target="../tags/tag23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25280" y="8255"/>
            <a:ext cx="3174365" cy="2362835"/>
          </a:xfrm>
          <a:prstGeom prst="rect">
            <a:avLst/>
          </a:prstGeom>
        </p:spPr>
      </p:pic>
      <p:pic>
        <p:nvPicPr>
          <p:cNvPr id="7" name="PA_库_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 flipH="1" flipV="1">
            <a:off x="-42545" y="4580255"/>
            <a:ext cx="857885" cy="2394585"/>
          </a:xfrm>
          <a:prstGeom prst="rect">
            <a:avLst/>
          </a:prstGeom>
        </p:spPr>
      </p:pic>
      <p:pic>
        <p:nvPicPr>
          <p:cNvPr id="8" name="PA_库_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040000">
            <a:off x="535305" y="5621020"/>
            <a:ext cx="521970" cy="1456055"/>
          </a:xfrm>
          <a:prstGeom prst="rect">
            <a:avLst/>
          </a:prstGeom>
        </p:spPr>
      </p:pic>
      <p:pic>
        <p:nvPicPr>
          <p:cNvPr id="20" name="PA_库_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1440000">
            <a:off x="1090295" y="6100445"/>
            <a:ext cx="304165" cy="849630"/>
          </a:xfrm>
          <a:prstGeom prst="rect">
            <a:avLst/>
          </a:prstGeom>
        </p:spPr>
      </p:pic>
      <p:pic>
        <p:nvPicPr>
          <p:cNvPr id="41" name="图片 40" descr="花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2542540"/>
            <a:ext cx="782955" cy="8636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350510" y="1539240"/>
            <a:ext cx="793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作</a:t>
            </a:r>
            <a:endParaRPr lang="zh-CN" altLang="en-US" sz="7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55385" y="2542540"/>
            <a:ext cx="793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品</a:t>
            </a:r>
            <a:endParaRPr lang="zh-CN" altLang="en-US" sz="720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658485" y="4105275"/>
            <a:ext cx="617855" cy="655320"/>
          </a:xfrm>
          <a:prstGeom prst="ellipse">
            <a:avLst/>
          </a:prstGeom>
          <a:noFill/>
          <a:ln>
            <a:solidFill>
              <a:srgbClr val="6D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集</a:t>
            </a:r>
            <a:endParaRPr lang="zh-CN" altLang="en-US" sz="480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6276340" y="956310"/>
            <a:ext cx="564515" cy="469900"/>
          </a:xfrm>
          <a:prstGeom prst="line">
            <a:avLst/>
          </a:prstGeom>
          <a:ln>
            <a:solidFill>
              <a:srgbClr val="6D9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578600" y="1068070"/>
            <a:ext cx="551815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65AA8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UI</a:t>
            </a:r>
            <a:endParaRPr lang="en-US" altLang="zh-CN" sz="2400" dirty="0">
              <a:solidFill>
                <a:srgbClr val="65AA8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29350" y="1346200"/>
            <a:ext cx="551815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65AA8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DESIG</a:t>
            </a:r>
            <a:endParaRPr lang="en-US" altLang="zh-CN" sz="2400">
              <a:solidFill>
                <a:srgbClr val="65AA8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515485" y="1360805"/>
            <a:ext cx="3220085" cy="2664460"/>
            <a:chOff x="6015" y="2603"/>
            <a:chExt cx="5071" cy="4196"/>
          </a:xfrm>
        </p:grpSpPr>
        <p:cxnSp>
          <p:nvCxnSpPr>
            <p:cNvPr id="50" name="直接连接符 49"/>
            <p:cNvCxnSpPr/>
            <p:nvPr/>
          </p:nvCxnSpPr>
          <p:spPr>
            <a:xfrm flipH="1">
              <a:off x="6342" y="2884"/>
              <a:ext cx="4418" cy="3658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10898" y="2603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 flipH="1">
            <a:off x="5940425" y="4760595"/>
            <a:ext cx="564515" cy="469900"/>
          </a:xfrm>
          <a:prstGeom prst="line">
            <a:avLst/>
          </a:prstGeom>
          <a:ln>
            <a:solidFill>
              <a:srgbClr val="6D9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7087870" y="3741420"/>
            <a:ext cx="440690" cy="1971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DESIGN Works</a:t>
            </a:r>
            <a:r>
              <a:rPr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</a:t>
            </a:r>
            <a:endParaRPr sz="1400" dirty="0">
              <a:solidFill>
                <a:srgbClr val="65AA8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04940" y="3741420"/>
            <a:ext cx="699135" cy="648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LOVE THIS</a:t>
            </a:r>
            <a:endParaRPr sz="1400" dirty="0">
              <a:solidFill>
                <a:srgbClr val="65AA8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415" y="1905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367665" y="27940"/>
            <a:ext cx="160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引导页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1184910"/>
            <a:ext cx="2886710" cy="51460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345" y="1184910"/>
            <a:ext cx="3003550" cy="52266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470" y="914400"/>
            <a:ext cx="3275965" cy="57702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510" y="914400"/>
            <a:ext cx="3295650" cy="5769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368300" y="453390"/>
            <a:ext cx="2995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charset="-122"/>
                <a:cs typeface="+mn-lt"/>
                <a:sym typeface="微软雅黑" panose="020B0503020204020204" charset="-122"/>
              </a:rPr>
              <a:t>Interface</a:t>
            </a:r>
            <a:endParaRPr lang="en-US" b="1" spc="100" dirty="0">
              <a:solidFill>
                <a:schemeClr val="bg2">
                  <a:lumMod val="25000"/>
                </a:schemeClr>
              </a:solidFill>
              <a:ea typeface="微软雅黑" panose="020B0503020204020204" charset="-122"/>
              <a:cs typeface="+mn-lt"/>
              <a:sym typeface="微软雅黑" panose="020B0503020204020204" charset="-122"/>
            </a:endParaRPr>
          </a:p>
          <a:p>
            <a:r>
              <a:rPr lang="en-US" spc="100" dirty="0">
                <a:solidFill>
                  <a:schemeClr val="bg2">
                    <a:lumMod val="25000"/>
                  </a:schemeClr>
                </a:solidFill>
                <a:ea typeface="微软雅黑" panose="020B0503020204020204" charset="-122"/>
                <a:cs typeface="+mn-lt"/>
                <a:sym typeface="微软雅黑" panose="020B0503020204020204" charset="-122"/>
              </a:rPr>
              <a:t> </a:t>
            </a:r>
            <a:r>
              <a:rPr lang="en-US" spc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charset="-122"/>
                <a:cs typeface="+mn-lt"/>
                <a:sym typeface="微软雅黑" panose="020B0503020204020204" charset="-122"/>
              </a:rPr>
              <a:t>Display</a:t>
            </a:r>
            <a:endParaRPr lang="en-US" altLang="en-US" spc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charset="-122"/>
              <a:cs typeface="+mn-lt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71120" y="549910"/>
            <a:ext cx="12155805" cy="6208395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-50165"/>
            <a:ext cx="12196445" cy="691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50165"/>
            <a:ext cx="12191365" cy="6917055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5" y="4071620"/>
            <a:ext cx="1717675" cy="285940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1441450"/>
            <a:ext cx="1731010" cy="263652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735" y="1417955"/>
            <a:ext cx="1704340" cy="270446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440" y="1418590"/>
            <a:ext cx="1695450" cy="2659380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790" y="1397000"/>
            <a:ext cx="1907540" cy="318389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385" y="4123055"/>
            <a:ext cx="1722120" cy="2814320"/>
          </a:xfrm>
          <a:prstGeom prst="rect">
            <a:avLst/>
          </a:prstGeom>
        </p:spPr>
      </p:pic>
      <p:pic>
        <p:nvPicPr>
          <p:cNvPr id="10" name="图片 9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570" y="4122420"/>
            <a:ext cx="1964055" cy="2874010"/>
          </a:xfrm>
          <a:prstGeom prst="rect">
            <a:avLst/>
          </a:prstGeom>
        </p:spPr>
      </p:pic>
      <p:pic>
        <p:nvPicPr>
          <p:cNvPr id="12" name="图片 11" descr="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9210" y="4077970"/>
            <a:ext cx="1731645" cy="286067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805" y="1429385"/>
            <a:ext cx="1727200" cy="28752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2435" y="4083685"/>
            <a:ext cx="1705610" cy="2860040"/>
          </a:xfrm>
          <a:prstGeom prst="rect">
            <a:avLst/>
          </a:prstGeom>
        </p:spPr>
      </p:pic>
      <p:pic>
        <p:nvPicPr>
          <p:cNvPr id="15" name="图片 14" descr="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4285" y="1417955"/>
            <a:ext cx="1760220" cy="2887345"/>
          </a:xfrm>
          <a:prstGeom prst="rect">
            <a:avLst/>
          </a:prstGeom>
        </p:spPr>
      </p:pic>
      <p:pic>
        <p:nvPicPr>
          <p:cNvPr id="16" name="图片 15" descr="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1805" y="4123055"/>
            <a:ext cx="1715135" cy="2873375"/>
          </a:xfrm>
          <a:prstGeom prst="rect">
            <a:avLst/>
          </a:prstGeom>
        </p:spPr>
      </p:pic>
      <p:pic>
        <p:nvPicPr>
          <p:cNvPr id="11" name="图片 10" descr="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9005" y="1441450"/>
            <a:ext cx="1835785" cy="31140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4790" y="4304665"/>
            <a:ext cx="1906905" cy="2692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12385" y="136525"/>
            <a:ext cx="2019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prstClr val="white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  <a:sym typeface="+mn-ea"/>
              </a:rPr>
              <a:t>所有界面</a:t>
            </a:r>
            <a:endParaRPr lang="zh-CN" altLang="en-US" sz="3600" b="1" dirty="0" smtClean="0">
              <a:solidFill>
                <a:prstClr val="white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  <a:sym typeface="+mn-ea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5266695" y="781481"/>
            <a:ext cx="171068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All the interface</a:t>
            </a:r>
            <a:endParaRPr lang="en-US" altLang="zh-CN" sz="1400" dirty="0">
              <a:solidFill>
                <a:prstClr val="black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114300" y="2540"/>
            <a:ext cx="12304395" cy="68421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3665" y="1623695"/>
            <a:ext cx="5532120" cy="4333875"/>
          </a:xfrm>
          <a:prstGeom prst="rect">
            <a:avLst/>
          </a:prstGeom>
          <a:solidFill>
            <a:srgbClr val="71A140">
              <a:alpha val="6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3665" y="1927860"/>
            <a:ext cx="1239520" cy="3724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65" y="1929130"/>
            <a:ext cx="2032635" cy="372491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6545580" y="1679575"/>
            <a:ext cx="5644515" cy="4333875"/>
          </a:xfrm>
          <a:prstGeom prst="rect">
            <a:avLst/>
          </a:prstGeom>
          <a:gradFill>
            <a:gsLst>
              <a:gs pos="100000">
                <a:srgbClr val="A899C6">
                  <a:alpha val="100000"/>
                </a:srgbClr>
              </a:gs>
              <a:gs pos="100000">
                <a:srgbClr val="D4A1E9">
                  <a:alpha val="88000"/>
                  <a:lumMod val="98000"/>
                  <a:lumOff val="200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Заголовок 1"/>
          <p:cNvSpPr txBox="1"/>
          <p:nvPr/>
        </p:nvSpPr>
        <p:spPr>
          <a:xfrm>
            <a:off x="1963086" y="148619"/>
            <a:ext cx="795688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spc="100" dirty="0">
                <a:solidFill>
                  <a:schemeClr val="bg2">
                    <a:lumMod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Poppins SemiBold" panose="02000000000000000000" pitchFamily="2" charset="0"/>
                <a:sym typeface="微软雅黑" panose="020B0503020204020204" charset="-122"/>
              </a:rPr>
              <a:t>抖音界面临摹</a:t>
            </a:r>
            <a:endParaRPr lang="en-US" sz="4000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55515" y="670560"/>
            <a:ext cx="311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eiryo UI" panose="020B0604030504040204" charset="-128"/>
                <a:ea typeface="Meiryo UI" panose="020B0604030504040204" charset="-128"/>
              </a:rPr>
              <a:t>Douyin Interface Copy</a:t>
            </a:r>
            <a:endParaRPr lang="en-US" altLang="zh-CN"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40" y="2040255"/>
            <a:ext cx="2197735" cy="36137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65510" y="2026920"/>
            <a:ext cx="1159510" cy="35261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028315" y="1178560"/>
            <a:ext cx="6390005" cy="5335905"/>
          </a:xfrm>
          <a:prstGeom prst="rect">
            <a:avLst/>
          </a:prstGeom>
          <a:solidFill>
            <a:schemeClr val="accent4">
              <a:lumMod val="60000"/>
              <a:lumOff val="40000"/>
              <a:alpha val="93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30" y="1623060"/>
            <a:ext cx="2592705" cy="4535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210" y="1623060"/>
            <a:ext cx="2555875" cy="4528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3175"/>
            <a:ext cx="12191365" cy="686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6930" y="2505710"/>
            <a:ext cx="3613150" cy="250253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1215" y="2337435"/>
            <a:ext cx="3543935" cy="2503170"/>
          </a:xfrm>
          <a:prstGeom prst="round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58505" y="2531110"/>
            <a:ext cx="3288030" cy="250063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2" name="Заголовок 1"/>
          <p:cNvSpPr txBox="1"/>
          <p:nvPr/>
        </p:nvSpPr>
        <p:spPr>
          <a:xfrm>
            <a:off x="3053715" y="414071"/>
            <a:ext cx="6076950" cy="1353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BYTE RUNOU</a:t>
            </a:r>
            <a:endParaRPr lang="en-US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r>
              <a:rPr lang="en-US" sz="4000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RACTIVE </a:t>
            </a:r>
            <a:endParaRPr lang="en-US" sz="4000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pPr algn="ctr"/>
            <a:endParaRPr lang="en-US" sz="4000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cxnSp>
        <p:nvCxnSpPr>
          <p:cNvPr id="5" name="直线连接符 9"/>
          <p:cNvCxnSpPr/>
          <p:nvPr/>
        </p:nvCxnSpPr>
        <p:spPr>
          <a:xfrm>
            <a:off x="1694180" y="2064385"/>
            <a:ext cx="3810" cy="316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9"/>
          <p:cNvCxnSpPr/>
          <p:nvPr/>
        </p:nvCxnSpPr>
        <p:spPr>
          <a:xfrm flipH="1" flipV="1">
            <a:off x="1701165" y="2062480"/>
            <a:ext cx="7442835" cy="77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9"/>
          <p:cNvCxnSpPr/>
          <p:nvPr/>
        </p:nvCxnSpPr>
        <p:spPr>
          <a:xfrm>
            <a:off x="9130665" y="2139950"/>
            <a:ext cx="3810" cy="2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9"/>
          <p:cNvCxnSpPr/>
          <p:nvPr/>
        </p:nvCxnSpPr>
        <p:spPr>
          <a:xfrm flipH="1">
            <a:off x="2645410" y="1833880"/>
            <a:ext cx="8255" cy="547370"/>
          </a:xfrm>
          <a:prstGeom prst="line">
            <a:avLst/>
          </a:prstGeom>
          <a:ln>
            <a:solidFill>
              <a:srgbClr val="7684D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9"/>
          <p:cNvCxnSpPr/>
          <p:nvPr/>
        </p:nvCxnSpPr>
        <p:spPr>
          <a:xfrm flipH="1">
            <a:off x="2656840" y="1833880"/>
            <a:ext cx="7334885" cy="0"/>
          </a:xfrm>
          <a:prstGeom prst="line">
            <a:avLst/>
          </a:prstGeom>
          <a:ln>
            <a:solidFill>
              <a:srgbClr val="737F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9"/>
          <p:cNvCxnSpPr/>
          <p:nvPr/>
        </p:nvCxnSpPr>
        <p:spPr>
          <a:xfrm>
            <a:off x="3529965" y="1957705"/>
            <a:ext cx="11430" cy="43307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9"/>
          <p:cNvCxnSpPr/>
          <p:nvPr/>
        </p:nvCxnSpPr>
        <p:spPr>
          <a:xfrm flipH="1">
            <a:off x="3526790" y="1960880"/>
            <a:ext cx="3695700" cy="0"/>
          </a:xfrm>
          <a:prstGeom prst="line">
            <a:avLst/>
          </a:prstGeom>
          <a:ln>
            <a:solidFill>
              <a:srgbClr val="FD9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9"/>
          <p:cNvCxnSpPr/>
          <p:nvPr/>
        </p:nvCxnSpPr>
        <p:spPr>
          <a:xfrm>
            <a:off x="10868025" y="1968500"/>
            <a:ext cx="5715" cy="403225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9"/>
          <p:cNvCxnSpPr/>
          <p:nvPr/>
        </p:nvCxnSpPr>
        <p:spPr>
          <a:xfrm flipH="1" flipV="1">
            <a:off x="6962140" y="1951355"/>
            <a:ext cx="3915410" cy="762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9"/>
          <p:cNvCxnSpPr/>
          <p:nvPr/>
        </p:nvCxnSpPr>
        <p:spPr>
          <a:xfrm flipH="1">
            <a:off x="9973945" y="1833880"/>
            <a:ext cx="8255" cy="547370"/>
          </a:xfrm>
          <a:prstGeom prst="line">
            <a:avLst/>
          </a:prstGeom>
          <a:ln>
            <a:solidFill>
              <a:srgbClr val="747F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9"/>
          <p:cNvCxnSpPr/>
          <p:nvPr/>
        </p:nvCxnSpPr>
        <p:spPr>
          <a:xfrm>
            <a:off x="5372735" y="2092325"/>
            <a:ext cx="3810" cy="316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9"/>
          <p:cNvCxnSpPr/>
          <p:nvPr/>
        </p:nvCxnSpPr>
        <p:spPr>
          <a:xfrm flipH="1">
            <a:off x="6395085" y="1844040"/>
            <a:ext cx="8255" cy="547370"/>
          </a:xfrm>
          <a:prstGeom prst="line">
            <a:avLst/>
          </a:prstGeom>
          <a:ln>
            <a:solidFill>
              <a:srgbClr val="7684D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9"/>
          <p:cNvCxnSpPr/>
          <p:nvPr/>
        </p:nvCxnSpPr>
        <p:spPr>
          <a:xfrm>
            <a:off x="7311390" y="1976120"/>
            <a:ext cx="11430" cy="433070"/>
          </a:xfrm>
          <a:prstGeom prst="line">
            <a:avLst/>
          </a:prstGeom>
          <a:ln>
            <a:solidFill>
              <a:srgbClr val="FA9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 27"/>
          <p:cNvSpPr/>
          <p:nvPr/>
        </p:nvSpPr>
        <p:spPr>
          <a:xfrm>
            <a:off x="1643380" y="234569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 27"/>
          <p:cNvSpPr/>
          <p:nvPr/>
        </p:nvSpPr>
        <p:spPr>
          <a:xfrm>
            <a:off x="5322570" y="236220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 27"/>
          <p:cNvSpPr/>
          <p:nvPr/>
        </p:nvSpPr>
        <p:spPr>
          <a:xfrm>
            <a:off x="9083040" y="2345690"/>
            <a:ext cx="104775" cy="10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27"/>
          <p:cNvSpPr/>
          <p:nvPr/>
        </p:nvSpPr>
        <p:spPr>
          <a:xfrm>
            <a:off x="2609215" y="2282825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27"/>
          <p:cNvSpPr/>
          <p:nvPr/>
        </p:nvSpPr>
        <p:spPr>
          <a:xfrm>
            <a:off x="6356985" y="2295525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27"/>
          <p:cNvSpPr/>
          <p:nvPr/>
        </p:nvSpPr>
        <p:spPr>
          <a:xfrm>
            <a:off x="9944735" y="2305050"/>
            <a:ext cx="104775" cy="104775"/>
          </a:xfrm>
          <a:prstGeom prst="ellipse">
            <a:avLst/>
          </a:prstGeom>
          <a:solidFill>
            <a:srgbClr val="73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27"/>
          <p:cNvSpPr/>
          <p:nvPr/>
        </p:nvSpPr>
        <p:spPr>
          <a:xfrm>
            <a:off x="3483610" y="2345690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27"/>
          <p:cNvSpPr/>
          <p:nvPr/>
        </p:nvSpPr>
        <p:spPr>
          <a:xfrm>
            <a:off x="7265035" y="2364740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27"/>
          <p:cNvSpPr/>
          <p:nvPr/>
        </p:nvSpPr>
        <p:spPr>
          <a:xfrm>
            <a:off x="10818495" y="2343785"/>
            <a:ext cx="104775" cy="104775"/>
          </a:xfrm>
          <a:prstGeom prst="ellipse">
            <a:avLst/>
          </a:prstGeom>
          <a:solidFill>
            <a:srgbClr val="FA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5885" y="1673860"/>
            <a:ext cx="12194540" cy="3575685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178560" y="5768340"/>
            <a:ext cx="134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ea typeface="华文隶书" panose="02010800040101010101" charset="-122"/>
                <a:cs typeface="+mn-lt"/>
              </a:rPr>
              <a:t>Main color</a:t>
            </a:r>
            <a:r>
              <a:rPr lang="zh-CN" altLang="zh-CN" sz="20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：</a:t>
            </a:r>
            <a:endParaRPr lang="zh-CN" altLang="zh-CN" sz="20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18740" y="5802630"/>
            <a:ext cx="702945" cy="368935"/>
          </a:xfrm>
          <a:prstGeom prst="rect">
            <a:avLst/>
          </a:prstGeom>
          <a:solidFill>
            <a:srgbClr val="E26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65500" y="580263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 lang="zh-CN" altLang="en-US">
                <a:solidFill>
                  <a:schemeClr val="bg1"/>
                </a:solidFill>
              </a:rPr>
              <a:t>D5474C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664835" y="5768340"/>
            <a:ext cx="702945" cy="368935"/>
          </a:xfrm>
          <a:prstGeom prst="rect">
            <a:avLst/>
          </a:prstGeom>
          <a:solidFill>
            <a:srgbClr val="787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461760" y="5768975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>
                <a:solidFill>
                  <a:schemeClr val="bg1"/>
                </a:solidFill>
              </a:rPr>
              <a:t>7684D5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74150" y="5768340"/>
            <a:ext cx="702945" cy="368935"/>
          </a:xfrm>
          <a:prstGeom prst="rect">
            <a:avLst/>
          </a:prstGeom>
          <a:solidFill>
            <a:srgbClr val="D38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752330" y="578358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# </a:t>
            </a:r>
            <a:r>
              <a:rPr>
                <a:solidFill>
                  <a:schemeClr val="bg1"/>
                </a:solidFill>
              </a:rPr>
              <a:t>FF9800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3120" y="-10160"/>
            <a:ext cx="11356975" cy="685863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1120" y="-10160"/>
            <a:ext cx="366585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58420" y="-10160"/>
            <a:ext cx="3735705" cy="6858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MX" altLang="en-US" smtClean="0">
              <a:solidFill>
                <a:schemeClr val="tx1">
                  <a:lumMod val="75000"/>
                  <a:lumOff val="25000"/>
                </a:schemeClr>
              </a:solidFill>
              <a:latin typeface="Andalus" panose="02020603050405020304" charset="0"/>
              <a:ea typeface="Dotum" panose="020B0600000101010101" charset="-127"/>
              <a:cs typeface="Andalus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410" y="2671445"/>
            <a:ext cx="3622040" cy="1847215"/>
          </a:xfrm>
          <a:prstGeom prst="rect">
            <a:avLst/>
          </a:prstGeom>
        </p:spPr>
      </p:pic>
      <p:pic>
        <p:nvPicPr>
          <p:cNvPr id="20" name="图片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06360" y="920750"/>
            <a:ext cx="1447165" cy="286321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28" name="图片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1505" y="920750"/>
            <a:ext cx="1377315" cy="286321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42145" y="3887470"/>
            <a:ext cx="1356360" cy="2864485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706360" y="3863340"/>
            <a:ext cx="1430655" cy="2877185"/>
          </a:xfrm>
          <a:prstGeom prst="flowChartAlternateProcess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555105" y="2654935"/>
            <a:ext cx="778510" cy="1863725"/>
            <a:chOff x="10323" y="4181"/>
            <a:chExt cx="1226" cy="293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323" y="4181"/>
              <a:ext cx="1226" cy="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341" y="7107"/>
              <a:ext cx="1193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/>
        </p:nvSpPr>
        <p:spPr>
          <a:xfrm>
            <a:off x="9096375" y="226314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63050" y="2301240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502140" y="226504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8820" y="226314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肘形连接符 23"/>
          <p:cNvCxnSpPr>
            <a:stCxn id="22" idx="6"/>
          </p:cNvCxnSpPr>
          <p:nvPr/>
        </p:nvCxnSpPr>
        <p:spPr>
          <a:xfrm>
            <a:off x="10955020" y="2301240"/>
            <a:ext cx="261620" cy="30746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0871200" y="533082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448165" y="528066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9096375" y="5316855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079865" y="5280660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9" name=" 159"/>
          <p:cNvSpPr/>
          <p:nvPr/>
        </p:nvSpPr>
        <p:spPr>
          <a:xfrm>
            <a:off x="7333615" y="3465830"/>
            <a:ext cx="534670" cy="142875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rgbClr val="50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5 Título"/>
          <p:cNvSpPr>
            <a:spLocks noGrp="1"/>
          </p:cNvSpPr>
          <p:nvPr/>
        </p:nvSpPr>
        <p:spPr>
          <a:xfrm>
            <a:off x="2663825" y="2341245"/>
            <a:ext cx="954405" cy="2639060"/>
          </a:xfrm>
          <a:prstGeom prst="rect">
            <a:avLst/>
          </a:prstGeom>
          <a:solidFill>
            <a:schemeClr val="bg1"/>
          </a:solidFill>
        </p:spPr>
        <p:txBody>
          <a:bodyPr vert="horz" lIns="32905" tIns="16484" rIns="32905" bIns="16484" rtlCol="0" anchor="b">
            <a:normAutofit/>
          </a:bodyPr>
          <a:lstStyle>
            <a:lvl1pPr marL="0" algn="l" defTabSz="3282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MX" sz="2800" b="0" smtClean="0">
                <a:latin typeface="Andalus" panose="02020603050405020304" charset="0"/>
                <a:ea typeface="Dotum" panose="020B0600000101010101" charset="-127"/>
                <a:cs typeface="Andalus" panose="02020603050405020304" charset="0"/>
              </a:rPr>
              <a:t>         </a:t>
            </a:r>
            <a:endParaRPr lang="es-MX" sz="2800" b="0" smtClean="0">
              <a:latin typeface="Andalus" panose="02020603050405020304" charset="0"/>
              <a:ea typeface="Dotum" panose="020B0600000101010101" charset="-127"/>
              <a:cs typeface="Andalus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13050" y="2575560"/>
            <a:ext cx="114744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3">
                    <a:lumMod val="7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打地鼠</a:t>
            </a:r>
            <a:endParaRPr lang="zh-CN" altLang="en-US" sz="4400">
              <a:solidFill>
                <a:schemeClr val="accent3">
                  <a:lumMod val="7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  <a:p>
            <a:endParaRPr lang="zh-CN" altLang="en-US" sz="4400">
              <a:solidFill>
                <a:schemeClr val="accent3">
                  <a:lumMod val="7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13915" y="4635500"/>
            <a:ext cx="18465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s-MX" smtClean="0">
                <a:solidFill>
                  <a:schemeClr val="tx1">
                    <a:lumMod val="75000"/>
                    <a:lumOff val="25000"/>
                  </a:schemeClr>
                </a:solidFill>
                <a:latin typeface="Andalus" panose="02020603050405020304" charset="0"/>
                <a:ea typeface="Dotum" panose="020B0600000101010101" charset="-127"/>
                <a:cs typeface="Andalus" panose="02020603050405020304" charset="0"/>
                <a:sym typeface="+mn-ea"/>
              </a:rPr>
              <a:t>Playing hamster game interaction</a:t>
            </a:r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10876915" y="5361305"/>
            <a:ext cx="35179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PART.02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网页设计</a:t>
            </a:r>
            <a:endParaRPr lang="zh-CN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 descr="微信图片_20181013093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85" y="2540"/>
            <a:ext cx="12260580" cy="68554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58420" y="-24130"/>
            <a:ext cx="12261850" cy="688213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24560" y="1457325"/>
            <a:ext cx="6804025" cy="5415280"/>
            <a:chOff x="2136" y="2295"/>
            <a:chExt cx="10715" cy="8528"/>
          </a:xfrm>
        </p:grpSpPr>
        <p:pic>
          <p:nvPicPr>
            <p:cNvPr id="5" name="Рисунок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6" y="2295"/>
              <a:ext cx="10101" cy="63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6" y="2655"/>
              <a:ext cx="7722" cy="5235"/>
            </a:xfrm>
            <a:prstGeom prst="rect">
              <a:avLst/>
            </a:prstGeom>
          </p:spPr>
        </p:pic>
        <p:pic>
          <p:nvPicPr>
            <p:cNvPr id="37" name="Picture 3" descr="C:\Users\Administrator\Desktop\去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6600000">
              <a:off x="7077" y="5049"/>
              <a:ext cx="5576" cy="597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/>
          <p:cNvSpPr txBox="1"/>
          <p:nvPr/>
        </p:nvSpPr>
        <p:spPr>
          <a:xfrm>
            <a:off x="199390" y="233700"/>
            <a:ext cx="5806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dirty="0" smtClean="0">
                <a:solidFill>
                  <a:srgbClr val="FFC000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WEB</a:t>
            </a:r>
            <a:r>
              <a:rPr lang="en-US" altLang="zh-CN" sz="4800" dirty="0" smtClean="0">
                <a:solidFill>
                  <a:srgbClr val="FFFF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CN" sz="4800" dirty="0" smtClean="0">
                <a:solidFill>
                  <a:prstClr val="white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SITE</a:t>
            </a:r>
            <a:endParaRPr lang="en-US" altLang="zh-CN" sz="48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z="2400" dirty="0" smtClean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PERSONAL PHOTOGRAPHY</a:t>
            </a:r>
            <a:endParaRPr lang="en-US" altLang="zh-CN" sz="24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27315" y="1495425"/>
            <a:ext cx="1955800" cy="736600"/>
            <a:chOff x="12679" y="2355"/>
            <a:chExt cx="3080" cy="116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2679" y="2355"/>
              <a:ext cx="0" cy="104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0"/>
            <p:cNvSpPr txBox="1"/>
            <p:nvPr/>
          </p:nvSpPr>
          <p:spPr>
            <a:xfrm>
              <a:off x="12977" y="2355"/>
              <a:ext cx="2783" cy="1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rPr>
                <a:t>PERSONAL WEB </a:t>
              </a:r>
              <a:r>
                <a:rPr lang="en-US" sz="2400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rPr>
                <a:t>DESIGN</a:t>
              </a:r>
              <a:endParaRPr lang="en-US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727315" y="2637155"/>
            <a:ext cx="4391025" cy="215582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主要以摄影为主题。网站的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logo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一时间没有想到合适的，就选用了我的英文名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pelon</a:t>
            </a:r>
            <a:r>
              <a:rPr lang="zh-CN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命名。此次共完成了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个页面，包括，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HOME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页，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WORK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（作品展示），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DAILY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（个人日志），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CONDUCT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等。其中素材多为多年收藏，设计期间找了很多素材和参考灵感，功力尚浅，不足之处，欢迎指正，感恩！</a:t>
            </a: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！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405" y="4538345"/>
            <a:ext cx="2338070" cy="17932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70" y="-10160"/>
            <a:ext cx="12204065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445" y="269875"/>
            <a:ext cx="1535430" cy="3810"/>
          </a:xfrm>
          <a:prstGeom prst="line">
            <a:avLst/>
          </a:prstGeom>
          <a:ln w="28575" cmpd="sng">
            <a:solidFill>
              <a:srgbClr val="B04E5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65"/>
          <p:cNvSpPr/>
          <p:nvPr/>
        </p:nvSpPr>
        <p:spPr bwMode="auto">
          <a:xfrm>
            <a:off x="347345" y="3102610"/>
            <a:ext cx="40005" cy="58420"/>
          </a:xfrm>
          <a:custGeom>
            <a:avLst/>
            <a:gdLst>
              <a:gd name="T0" fmla="*/ 9 w 27"/>
              <a:gd name="T1" fmla="*/ 0 h 40"/>
              <a:gd name="T2" fmla="*/ 9 w 27"/>
              <a:gd name="T3" fmla="*/ 0 h 40"/>
              <a:gd name="T4" fmla="*/ 0 w 27"/>
              <a:gd name="T5" fmla="*/ 39 h 40"/>
              <a:gd name="T6" fmla="*/ 6 w 27"/>
              <a:gd name="T7" fmla="*/ 40 h 40"/>
              <a:gd name="T8" fmla="*/ 27 w 27"/>
              <a:gd name="T9" fmla="*/ 20 h 40"/>
              <a:gd name="T10" fmla="*/ 9 w 27"/>
              <a:gd name="T1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40"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9" y="14"/>
                  <a:pt x="6" y="27"/>
                  <a:pt x="0" y="39"/>
                </a:cubicBezTo>
                <a:cubicBezTo>
                  <a:pt x="2" y="40"/>
                  <a:pt x="4" y="40"/>
                  <a:pt x="6" y="40"/>
                </a:cubicBezTo>
                <a:cubicBezTo>
                  <a:pt x="17" y="40"/>
                  <a:pt x="27" y="31"/>
                  <a:pt x="27" y="20"/>
                </a:cubicBezTo>
                <a:cubicBezTo>
                  <a:pt x="27" y="10"/>
                  <a:pt x="19" y="1"/>
                  <a:pt x="9" y="0"/>
                </a:cubicBezTo>
                <a:close/>
              </a:path>
            </a:pathLst>
          </a:custGeom>
          <a:solidFill>
            <a:srgbClr val="80A3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grpSp>
        <p:nvGrpSpPr>
          <p:cNvPr id="17" name="组合 16"/>
          <p:cNvGrpSpPr/>
          <p:nvPr/>
        </p:nvGrpSpPr>
        <p:grpSpPr>
          <a:xfrm>
            <a:off x="8818880" y="5514340"/>
            <a:ext cx="3325495" cy="1309370"/>
            <a:chOff x="924" y="8598"/>
            <a:chExt cx="5237" cy="2062"/>
          </a:xfrm>
        </p:grpSpPr>
        <p:sp>
          <p:nvSpPr>
            <p:cNvPr id="184" name=" 184"/>
            <p:cNvSpPr/>
            <p:nvPr/>
          </p:nvSpPr>
          <p:spPr>
            <a:xfrm>
              <a:off x="1246" y="9194"/>
              <a:ext cx="905" cy="886"/>
            </a:xfrm>
            <a:prstGeom prst="ellipse">
              <a:avLst/>
            </a:prstGeom>
            <a:solidFill>
              <a:srgbClr val="F4EF0A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36" y="8598"/>
              <a:ext cx="142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+mj-lt"/>
                  <a:cs typeface="+mj-lt"/>
                </a:rPr>
                <a:t>COLOR</a:t>
              </a:r>
              <a:endParaRPr lang="en-US" altLang="zh-CN" sz="2000">
                <a:latin typeface="+mj-lt"/>
                <a:cs typeface="+mj-lt"/>
              </a:endParaRPr>
            </a:p>
          </p:txBody>
        </p:sp>
        <p:sp>
          <p:nvSpPr>
            <p:cNvPr id="22" name=" 184"/>
            <p:cNvSpPr/>
            <p:nvPr/>
          </p:nvSpPr>
          <p:spPr>
            <a:xfrm>
              <a:off x="2985" y="9174"/>
              <a:ext cx="905" cy="886"/>
            </a:xfrm>
            <a:prstGeom prst="ellipse">
              <a:avLst/>
            </a:prstGeom>
            <a:solidFill>
              <a:srgbClr val="8DEEEF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4" y="10080"/>
              <a:ext cx="15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F4EF0A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 184"/>
            <p:cNvSpPr/>
            <p:nvPr/>
          </p:nvSpPr>
          <p:spPr>
            <a:xfrm>
              <a:off x="4791" y="9194"/>
              <a:ext cx="905" cy="886"/>
            </a:xfrm>
            <a:prstGeom prst="ellipse">
              <a:avLst/>
            </a:prstGeom>
            <a:solidFill>
              <a:srgbClr val="6997A3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85" y="10080"/>
              <a:ext cx="16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90FBFB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13" y="10080"/>
              <a:ext cx="15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528F9D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35" y="776605"/>
            <a:ext cx="4644390" cy="2982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2035" y="3759200"/>
            <a:ext cx="4645025" cy="17551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520" y="814070"/>
            <a:ext cx="6660515" cy="5066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408305" y="31940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# HOME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640715"/>
            <a:ext cx="5258435" cy="3332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" y="625475"/>
            <a:ext cx="5269865" cy="319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55" y="3973195"/>
            <a:ext cx="5251450" cy="260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407785" y="3630295"/>
            <a:ext cx="5414010" cy="29489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7665" y="303593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WORK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539750" y="163195"/>
            <a:ext cx="1162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DAILY</a:t>
            </a:r>
            <a:endParaRPr lang="zh-CN" altLang="en-US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" y="951230"/>
            <a:ext cx="6096635" cy="442722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83425" y="2049780"/>
            <a:ext cx="5106670" cy="3670935"/>
          </a:xfrm>
          <a:prstGeom prst="rect">
            <a:avLst/>
          </a:prstGeom>
          <a:effectLst>
            <a:outerShdw blurRad="50800" dist="38100" dir="5400000" algn="t" rotWithShape="0">
              <a:schemeClr val="bg2">
                <a:lumMod val="9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50" y="920750"/>
            <a:ext cx="6849110" cy="5003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23"/>
          <p:cNvSpPr/>
          <p:nvPr>
            <p:custDataLst>
              <p:tags r:id="rId1"/>
            </p:custDataLst>
          </p:nvPr>
        </p:nvSpPr>
        <p:spPr>
          <a:xfrm flipV="1">
            <a:off x="-80644" y="-1397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83106" y="485559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>
                <a:solidFill>
                  <a:prstClr val="white"/>
                </a:solidFill>
                <a:latin typeface="Montserrat Extra Bold" panose="00000900000000000000" pitchFamily="50" charset="-94"/>
              </a:rPr>
              <a:t>2019</a:t>
            </a:r>
            <a:endParaRPr lang="en-US" sz="1600">
              <a:solidFill>
                <a:prstClr val="white"/>
              </a:solidFill>
              <a:latin typeface="Montserrat Extra Bold" panose="00000900000000000000" pitchFamily="50" charset="-9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24955" y="1729105"/>
            <a:ext cx="4805680" cy="3299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9100262" y="4689863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>
                <a:solidFill>
                  <a:prstClr val="white"/>
                </a:solidFill>
                <a:latin typeface="Montserrat Extra Bold" panose="00000900000000000000" pitchFamily="50" charset="-94"/>
              </a:rPr>
              <a:t>2018</a:t>
            </a:r>
            <a:endParaRPr lang="en-US" sz="1600">
              <a:solidFill>
                <a:prstClr val="white"/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835" y="856615"/>
            <a:ext cx="5095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MY RESUME</a:t>
            </a:r>
            <a:endParaRPr lang="en-US" altLang="zh-CN" sz="40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2400000">
            <a:off x="1529715" y="520065"/>
            <a:ext cx="2393950" cy="2002790"/>
            <a:chOff x="6015" y="4586"/>
            <a:chExt cx="2647" cy="2214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323975" y="1728470"/>
            <a:ext cx="48774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姓       名：辛园园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出生年月：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1993.09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学        校：宁波大学 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专        业：计算机技术（硕士）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联系电话：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15658221759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邮        箱：</a:t>
            </a:r>
            <a:r>
              <a:rPr lang="en-US" altLang="zh-CN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xin_yuany@163.com</a:t>
            </a:r>
            <a:endParaRPr lang="en-US" altLang="zh-CN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现   居 地：浙江 宁波</a:t>
            </a: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200" dirty="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15415" y="5028565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专业技能</a:t>
            </a:r>
            <a:r>
              <a:rPr lang="en-US" altLang="zh-CN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:</a:t>
            </a:r>
            <a:endParaRPr lang="en-US" altLang="zh-CN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pic>
        <p:nvPicPr>
          <p:cNvPr id="43" name="PA_库_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0800000" flipH="1" flipV="1">
            <a:off x="11641455" y="5321300"/>
            <a:ext cx="531495" cy="1484630"/>
          </a:xfrm>
          <a:prstGeom prst="rect">
            <a:avLst/>
          </a:prstGeom>
        </p:spPr>
      </p:pic>
      <p:pic>
        <p:nvPicPr>
          <p:cNvPr id="44" name="PA_库_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0340000">
            <a:off x="11343005" y="6059805"/>
            <a:ext cx="304165" cy="849630"/>
          </a:xfrm>
          <a:prstGeom prst="rect">
            <a:avLst/>
          </a:prstGeom>
        </p:spPr>
      </p:pic>
      <p:sp>
        <p:nvSpPr>
          <p:cNvPr id="45" name="Freeform 106"/>
          <p:cNvSpPr>
            <a:spLocks noChangeArrowheads="1"/>
          </p:cNvSpPr>
          <p:nvPr/>
        </p:nvSpPr>
        <p:spPr bwMode="auto">
          <a:xfrm rot="7920000">
            <a:off x="934085" y="5516245"/>
            <a:ext cx="560705" cy="561340"/>
          </a:xfrm>
          <a:custGeom>
            <a:avLst/>
            <a:gdLst>
              <a:gd name="T0" fmla="*/ 83 w 166"/>
              <a:gd name="T1" fmla="*/ 0 h 166"/>
              <a:gd name="T2" fmla="*/ 83 w 166"/>
              <a:gd name="T3" fmla="*/ 24 h 166"/>
              <a:gd name="T4" fmla="*/ 142 w 166"/>
              <a:gd name="T5" fmla="*/ 83 h 166"/>
              <a:gd name="T6" fmla="*/ 83 w 166"/>
              <a:gd name="T7" fmla="*/ 142 h 166"/>
              <a:gd name="T8" fmla="*/ 24 w 166"/>
              <a:gd name="T9" fmla="*/ 83 h 166"/>
              <a:gd name="T10" fmla="*/ 0 w 166"/>
              <a:gd name="T11" fmla="*/ 83 h 166"/>
              <a:gd name="T12" fmla="*/ 83 w 166"/>
              <a:gd name="T13" fmla="*/ 166 h 166"/>
              <a:gd name="T14" fmla="*/ 166 w 166"/>
              <a:gd name="T15" fmla="*/ 83 h 166"/>
              <a:gd name="T16" fmla="*/ 83 w 166"/>
              <a:gd name="T17" fmla="*/ 0 h 1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6"/>
              <a:gd name="T28" fmla="*/ 0 h 166"/>
              <a:gd name="T29" fmla="*/ 166 w 166"/>
              <a:gd name="T30" fmla="*/ 166 h 1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6" h="166">
                <a:moveTo>
                  <a:pt x="83" y="0"/>
                </a:moveTo>
                <a:cubicBezTo>
                  <a:pt x="83" y="24"/>
                  <a:pt x="83" y="24"/>
                  <a:pt x="83" y="24"/>
                </a:cubicBezTo>
                <a:cubicBezTo>
                  <a:pt x="115" y="24"/>
                  <a:pt x="142" y="51"/>
                  <a:pt x="142" y="83"/>
                </a:cubicBezTo>
                <a:cubicBezTo>
                  <a:pt x="142" y="116"/>
                  <a:pt x="115" y="142"/>
                  <a:pt x="83" y="142"/>
                </a:cubicBezTo>
                <a:cubicBezTo>
                  <a:pt x="50" y="142"/>
                  <a:pt x="24" y="116"/>
                  <a:pt x="24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37"/>
                  <a:pt x="129" y="0"/>
                  <a:pt x="83" y="0"/>
                </a:cubicBezTo>
                <a:close/>
              </a:path>
            </a:pathLst>
          </a:custGeom>
          <a:solidFill>
            <a:srgbClr val="6FA99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zh-CN" sz="16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4885" y="5656580"/>
            <a:ext cx="1039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6D986A"/>
                </a:solidFill>
              </a:rPr>
              <a:t>90%</a:t>
            </a:r>
            <a:endParaRPr lang="en-US" altLang="zh-CN" sz="1400">
              <a:solidFill>
                <a:srgbClr val="6D986A"/>
              </a:solidFill>
            </a:endParaRPr>
          </a:p>
        </p:txBody>
      </p:sp>
      <p:grpSp>
        <p:nvGrpSpPr>
          <p:cNvPr id="50" name="Group 13"/>
          <p:cNvGrpSpPr/>
          <p:nvPr/>
        </p:nvGrpSpPr>
        <p:grpSpPr>
          <a:xfrm>
            <a:off x="1188720" y="5147945"/>
            <a:ext cx="170180" cy="170180"/>
            <a:chOff x="14265965" y="3992218"/>
            <a:chExt cx="543339" cy="543339"/>
          </a:xfrm>
        </p:grpSpPr>
        <p:sp>
          <p:nvSpPr>
            <p:cNvPr id="51" name="Oval 14"/>
            <p:cNvSpPr/>
            <p:nvPr/>
          </p:nvSpPr>
          <p:spPr>
            <a:xfrm>
              <a:off x="14265965" y="3992218"/>
              <a:ext cx="543339" cy="543339"/>
            </a:xfrm>
            <a:prstGeom prst="ellipse">
              <a:avLst/>
            </a:prstGeom>
            <a:solidFill>
              <a:srgbClr val="F8F8F8"/>
            </a:solidFill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tr-T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15"/>
            <p:cNvSpPr/>
            <p:nvPr/>
          </p:nvSpPr>
          <p:spPr>
            <a:xfrm>
              <a:off x="14376265" y="4102518"/>
              <a:ext cx="322738" cy="322738"/>
            </a:xfrm>
            <a:prstGeom prst="ellipse">
              <a:avLst/>
            </a:prstGeom>
            <a:solidFill>
              <a:srgbClr val="6D986A"/>
            </a:solidFill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tr-T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10285" y="6060440"/>
            <a:ext cx="66357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6D986A"/>
                </a:solidFill>
              </a:rPr>
              <a:t>PS</a:t>
            </a:r>
            <a:endParaRPr lang="en-US" altLang="zh-CN" sz="2000">
              <a:solidFill>
                <a:srgbClr val="6D986A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2580" y="5490845"/>
            <a:ext cx="1115695" cy="923290"/>
            <a:chOff x="2755" y="8647"/>
            <a:chExt cx="1757" cy="1454"/>
          </a:xfrm>
        </p:grpSpPr>
        <p:sp>
          <p:nvSpPr>
            <p:cNvPr id="55" name="文本框 54"/>
            <p:cNvSpPr txBox="1"/>
            <p:nvPr/>
          </p:nvSpPr>
          <p:spPr>
            <a:xfrm>
              <a:off x="2876" y="8849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90%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56" name="Freeform 106"/>
            <p:cNvSpPr>
              <a:spLocks noChangeArrowheads="1"/>
            </p:cNvSpPr>
            <p:nvPr/>
          </p:nvSpPr>
          <p:spPr bwMode="auto">
            <a:xfrm rot="7860000">
              <a:off x="2756" y="8646"/>
              <a:ext cx="883" cy="884"/>
            </a:xfrm>
            <a:custGeom>
              <a:avLst/>
              <a:gdLst>
                <a:gd name="T0" fmla="*/ 83 w 166"/>
                <a:gd name="T1" fmla="*/ 0 h 166"/>
                <a:gd name="T2" fmla="*/ 83 w 166"/>
                <a:gd name="T3" fmla="*/ 24 h 166"/>
                <a:gd name="T4" fmla="*/ 142 w 166"/>
                <a:gd name="T5" fmla="*/ 83 h 166"/>
                <a:gd name="T6" fmla="*/ 83 w 166"/>
                <a:gd name="T7" fmla="*/ 142 h 166"/>
                <a:gd name="T8" fmla="*/ 24 w 166"/>
                <a:gd name="T9" fmla="*/ 83 h 166"/>
                <a:gd name="T10" fmla="*/ 0 w 166"/>
                <a:gd name="T11" fmla="*/ 83 h 166"/>
                <a:gd name="T12" fmla="*/ 83 w 166"/>
                <a:gd name="T13" fmla="*/ 166 h 166"/>
                <a:gd name="T14" fmla="*/ 166 w 166"/>
                <a:gd name="T15" fmla="*/ 83 h 166"/>
                <a:gd name="T16" fmla="*/ 83 w 166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66"/>
                <a:gd name="T29" fmla="*/ 166 w 166"/>
                <a:gd name="T30" fmla="*/ 166 h 1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66">
                  <a:moveTo>
                    <a:pt x="83" y="0"/>
                  </a:moveTo>
                  <a:cubicBezTo>
                    <a:pt x="83" y="24"/>
                    <a:pt x="83" y="24"/>
                    <a:pt x="83" y="24"/>
                  </a:cubicBezTo>
                  <a:cubicBezTo>
                    <a:pt x="115" y="24"/>
                    <a:pt x="142" y="51"/>
                    <a:pt x="142" y="83"/>
                  </a:cubicBezTo>
                  <a:cubicBezTo>
                    <a:pt x="142" y="116"/>
                    <a:pt x="115" y="142"/>
                    <a:pt x="83" y="142"/>
                  </a:cubicBezTo>
                  <a:cubicBezTo>
                    <a:pt x="50" y="142"/>
                    <a:pt x="24" y="116"/>
                    <a:pt x="24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849" y="9571"/>
              <a:ext cx="1560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zh-CN" sz="1600">
                  <a:solidFill>
                    <a:srgbClr val="6D986A"/>
                  </a:solidFill>
                  <a:latin typeface="方正姚体" panose="02010601030101010101" charset="-122"/>
                  <a:ea typeface="方正姚体" panose="02010601030101010101" charset="-122"/>
                </a:rPr>
                <a:t>墨刀</a:t>
              </a:r>
              <a:endParaRPr lang="zh-CN" altLang="zh-CN" sz="160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357880" y="5504815"/>
            <a:ext cx="2978785" cy="953770"/>
            <a:chOff x="3139" y="8673"/>
            <a:chExt cx="4691" cy="1502"/>
          </a:xfrm>
        </p:grpSpPr>
        <p:sp>
          <p:nvSpPr>
            <p:cNvPr id="60" name="Freeform 97"/>
            <p:cNvSpPr>
              <a:spLocks noChangeArrowheads="1"/>
            </p:cNvSpPr>
            <p:nvPr/>
          </p:nvSpPr>
          <p:spPr bwMode="auto">
            <a:xfrm rot="10980000">
              <a:off x="5270" y="8695"/>
              <a:ext cx="452" cy="908"/>
            </a:xfrm>
            <a:custGeom>
              <a:avLst/>
              <a:gdLst>
                <a:gd name="T0" fmla="*/ 83 w 83"/>
                <a:gd name="T1" fmla="*/ 83 h 166"/>
                <a:gd name="T2" fmla="*/ 0 w 83"/>
                <a:gd name="T3" fmla="*/ 0 h 166"/>
                <a:gd name="T4" fmla="*/ 0 w 83"/>
                <a:gd name="T5" fmla="*/ 24 h 166"/>
                <a:gd name="T6" fmla="*/ 59 w 83"/>
                <a:gd name="T7" fmla="*/ 83 h 166"/>
                <a:gd name="T8" fmla="*/ 0 w 83"/>
                <a:gd name="T9" fmla="*/ 142 h 166"/>
                <a:gd name="T10" fmla="*/ 0 w 83"/>
                <a:gd name="T11" fmla="*/ 166 h 166"/>
                <a:gd name="T12" fmla="*/ 83 w 83"/>
                <a:gd name="T13" fmla="*/ 83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"/>
                <a:gd name="T22" fmla="*/ 0 h 166"/>
                <a:gd name="T23" fmla="*/ 83 w 83"/>
                <a:gd name="T24" fmla="*/ 166 h 1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205" y="9551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Sketch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  <p:sp>
          <p:nvSpPr>
            <p:cNvPr id="62" name="Freeform 103"/>
            <p:cNvSpPr>
              <a:spLocks noChangeArrowheads="1"/>
            </p:cNvSpPr>
            <p:nvPr/>
          </p:nvSpPr>
          <p:spPr bwMode="auto">
            <a:xfrm rot="9660000">
              <a:off x="4297" y="8728"/>
              <a:ext cx="786" cy="879"/>
            </a:xfrm>
            <a:custGeom>
              <a:avLst/>
              <a:gdLst>
                <a:gd name="T0" fmla="*/ 59 w 142"/>
                <a:gd name="T1" fmla="*/ 0 h 166"/>
                <a:gd name="T2" fmla="*/ 59 w 142"/>
                <a:gd name="T3" fmla="*/ 24 h 166"/>
                <a:gd name="T4" fmla="*/ 118 w 142"/>
                <a:gd name="T5" fmla="*/ 83 h 166"/>
                <a:gd name="T6" fmla="*/ 59 w 142"/>
                <a:gd name="T7" fmla="*/ 142 h 166"/>
                <a:gd name="T8" fmla="*/ 17 w 142"/>
                <a:gd name="T9" fmla="*/ 125 h 166"/>
                <a:gd name="T10" fmla="*/ 0 w 142"/>
                <a:gd name="T11" fmla="*/ 142 h 166"/>
                <a:gd name="T12" fmla="*/ 59 w 142"/>
                <a:gd name="T13" fmla="*/ 166 h 166"/>
                <a:gd name="T14" fmla="*/ 142 w 142"/>
                <a:gd name="T15" fmla="*/ 83 h 166"/>
                <a:gd name="T16" fmla="*/ 59 w 142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166"/>
                <a:gd name="T29" fmla="*/ 142 w 142"/>
                <a:gd name="T30" fmla="*/ 166 h 1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166">
                  <a:moveTo>
                    <a:pt x="59" y="0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91" y="24"/>
                    <a:pt x="118" y="51"/>
                    <a:pt x="118" y="83"/>
                  </a:cubicBezTo>
                  <a:cubicBezTo>
                    <a:pt x="118" y="116"/>
                    <a:pt x="91" y="142"/>
                    <a:pt x="59" y="142"/>
                  </a:cubicBezTo>
                  <a:cubicBezTo>
                    <a:pt x="42" y="142"/>
                    <a:pt x="28" y="136"/>
                    <a:pt x="17" y="12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5" y="157"/>
                    <a:pt x="36" y="166"/>
                    <a:pt x="59" y="166"/>
                  </a:cubicBezTo>
                  <a:cubicBezTo>
                    <a:pt x="104" y="166"/>
                    <a:pt x="142" y="129"/>
                    <a:pt x="142" y="83"/>
                  </a:cubicBezTo>
                  <a:cubicBezTo>
                    <a:pt x="142" y="38"/>
                    <a:pt x="104" y="0"/>
                    <a:pt x="59" y="0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365" y="8885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60%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326" y="8853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60%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251" y="9558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Axure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  <p:sp>
          <p:nvSpPr>
            <p:cNvPr id="67" name="Freeform 97"/>
            <p:cNvSpPr>
              <a:spLocks noChangeArrowheads="1"/>
            </p:cNvSpPr>
            <p:nvPr/>
          </p:nvSpPr>
          <p:spPr bwMode="auto">
            <a:xfrm rot="10800000">
              <a:off x="6150" y="8673"/>
              <a:ext cx="471" cy="945"/>
            </a:xfrm>
            <a:custGeom>
              <a:avLst/>
              <a:gdLst>
                <a:gd name="T0" fmla="*/ 83 w 83"/>
                <a:gd name="T1" fmla="*/ 83 h 166"/>
                <a:gd name="T2" fmla="*/ 0 w 83"/>
                <a:gd name="T3" fmla="*/ 0 h 166"/>
                <a:gd name="T4" fmla="*/ 0 w 83"/>
                <a:gd name="T5" fmla="*/ 24 h 166"/>
                <a:gd name="T6" fmla="*/ 59 w 83"/>
                <a:gd name="T7" fmla="*/ 83 h 166"/>
                <a:gd name="T8" fmla="*/ 0 w 83"/>
                <a:gd name="T9" fmla="*/ 142 h 166"/>
                <a:gd name="T10" fmla="*/ 0 w 83"/>
                <a:gd name="T11" fmla="*/ 166 h 166"/>
                <a:gd name="T12" fmla="*/ 83 w 83"/>
                <a:gd name="T13" fmla="*/ 83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3"/>
                <a:gd name="T22" fmla="*/ 0 h 166"/>
                <a:gd name="T23" fmla="*/ 83 w 83"/>
                <a:gd name="T24" fmla="*/ 166 h 1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6FA99A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193" y="8870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40%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239" y="9595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DW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39" y="9544"/>
              <a:ext cx="1560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rPr>
                <a:t>Xmind</a:t>
              </a:r>
              <a:endParaRPr lang="en-US" altLang="zh-CN">
                <a:solidFill>
                  <a:srgbClr val="6D986A"/>
                </a:solidFill>
                <a:ea typeface="方正姚体" panose="02010601030101010101" charset="-122"/>
                <a:cs typeface="+mn-lt"/>
              </a:endParaRPr>
            </a:p>
          </p:txBody>
        </p:sp>
      </p:grpSp>
      <p:sp>
        <p:nvSpPr>
          <p:cNvPr id="202" name=" 202"/>
          <p:cNvSpPr/>
          <p:nvPr/>
        </p:nvSpPr>
        <p:spPr>
          <a:xfrm rot="5400000">
            <a:off x="11051540" y="1617345"/>
            <a:ext cx="643890" cy="53594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6D9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37105" y="5521325"/>
            <a:ext cx="1654175" cy="911225"/>
            <a:chOff x="3726" y="8695"/>
            <a:chExt cx="2605" cy="1435"/>
          </a:xfrm>
        </p:grpSpPr>
        <p:sp>
          <p:nvSpPr>
            <p:cNvPr id="2" name="Freeform 103"/>
            <p:cNvSpPr>
              <a:spLocks noChangeArrowheads="1"/>
            </p:cNvSpPr>
            <p:nvPr/>
          </p:nvSpPr>
          <p:spPr bwMode="auto">
            <a:xfrm rot="9720000">
              <a:off x="4598" y="8710"/>
              <a:ext cx="748" cy="875"/>
            </a:xfrm>
            <a:custGeom>
              <a:avLst/>
              <a:gdLst>
                <a:gd name="T0" fmla="*/ 59 w 142"/>
                <a:gd name="T1" fmla="*/ 0 h 166"/>
                <a:gd name="T2" fmla="*/ 59 w 142"/>
                <a:gd name="T3" fmla="*/ 24 h 166"/>
                <a:gd name="T4" fmla="*/ 118 w 142"/>
                <a:gd name="T5" fmla="*/ 83 h 166"/>
                <a:gd name="T6" fmla="*/ 59 w 142"/>
                <a:gd name="T7" fmla="*/ 142 h 166"/>
                <a:gd name="T8" fmla="*/ 17 w 142"/>
                <a:gd name="T9" fmla="*/ 125 h 166"/>
                <a:gd name="T10" fmla="*/ 0 w 142"/>
                <a:gd name="T11" fmla="*/ 142 h 166"/>
                <a:gd name="T12" fmla="*/ 59 w 142"/>
                <a:gd name="T13" fmla="*/ 166 h 166"/>
                <a:gd name="T14" fmla="*/ 142 w 142"/>
                <a:gd name="T15" fmla="*/ 83 h 166"/>
                <a:gd name="T16" fmla="*/ 59 w 142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166"/>
                <a:gd name="T29" fmla="*/ 142 w 142"/>
                <a:gd name="T30" fmla="*/ 166 h 1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166">
                  <a:moveTo>
                    <a:pt x="59" y="0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91" y="24"/>
                    <a:pt x="118" y="51"/>
                    <a:pt x="118" y="83"/>
                  </a:cubicBezTo>
                  <a:cubicBezTo>
                    <a:pt x="118" y="116"/>
                    <a:pt x="91" y="142"/>
                    <a:pt x="59" y="142"/>
                  </a:cubicBezTo>
                  <a:cubicBezTo>
                    <a:pt x="42" y="142"/>
                    <a:pt x="28" y="136"/>
                    <a:pt x="17" y="12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5" y="157"/>
                    <a:pt x="36" y="166"/>
                    <a:pt x="59" y="166"/>
                  </a:cubicBezTo>
                  <a:cubicBezTo>
                    <a:pt x="104" y="166"/>
                    <a:pt x="142" y="129"/>
                    <a:pt x="142" y="83"/>
                  </a:cubicBezTo>
                  <a:cubicBezTo>
                    <a:pt x="142" y="38"/>
                    <a:pt x="104" y="0"/>
                    <a:pt x="59" y="0"/>
                  </a:cubicBezTo>
                  <a:close/>
                </a:path>
              </a:pathLst>
            </a:custGeom>
            <a:solidFill>
              <a:srgbClr val="6FA99A"/>
            </a:solidFill>
            <a:ln>
              <a:solidFill>
                <a:srgbClr val="6FA99A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33" y="9547"/>
              <a:ext cx="11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6FA99A"/>
                  </a:solidFill>
                </a:rPr>
                <a:t>Visio</a:t>
              </a:r>
              <a:endParaRPr lang="en-US" altLang="zh-CN">
                <a:solidFill>
                  <a:srgbClr val="6FA99A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694" y="8865"/>
              <a:ext cx="16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rgbClr val="6D986A"/>
                  </a:solidFill>
                </a:rPr>
                <a:t>80%</a:t>
              </a:r>
              <a:endParaRPr lang="en-US" altLang="zh-CN" sz="1400">
                <a:solidFill>
                  <a:srgbClr val="6D986A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726" y="8695"/>
              <a:ext cx="1648" cy="1435"/>
              <a:chOff x="4157" y="8699"/>
              <a:chExt cx="1648" cy="1435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4245" y="9554"/>
                <a:ext cx="1560" cy="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6D986A"/>
                    </a:solidFill>
                    <a:ea typeface="方正姚体" panose="02010601030101010101" charset="-122"/>
                    <a:cs typeface="+mn-lt"/>
                  </a:rPr>
                  <a:t>AI</a:t>
                </a:r>
                <a:endParaRPr lang="en-US" altLang="zh-CN">
                  <a:solidFill>
                    <a:srgbClr val="6D986A"/>
                  </a:solidFill>
                  <a:ea typeface="方正姚体" panose="02010601030101010101" charset="-122"/>
                  <a:cs typeface="+mn-lt"/>
                </a:endParaRPr>
              </a:p>
            </p:txBody>
          </p:sp>
          <p:sp>
            <p:nvSpPr>
              <p:cNvPr id="46" name="Freeform 103"/>
              <p:cNvSpPr>
                <a:spLocks noChangeArrowheads="1"/>
              </p:cNvSpPr>
              <p:nvPr/>
            </p:nvSpPr>
            <p:spPr bwMode="auto">
              <a:xfrm rot="9720000">
                <a:off x="4157" y="8699"/>
                <a:ext cx="748" cy="875"/>
              </a:xfrm>
              <a:custGeom>
                <a:avLst/>
                <a:gdLst>
                  <a:gd name="T0" fmla="*/ 59 w 142"/>
                  <a:gd name="T1" fmla="*/ 0 h 166"/>
                  <a:gd name="T2" fmla="*/ 59 w 142"/>
                  <a:gd name="T3" fmla="*/ 24 h 166"/>
                  <a:gd name="T4" fmla="*/ 118 w 142"/>
                  <a:gd name="T5" fmla="*/ 83 h 166"/>
                  <a:gd name="T6" fmla="*/ 59 w 142"/>
                  <a:gd name="T7" fmla="*/ 142 h 166"/>
                  <a:gd name="T8" fmla="*/ 17 w 142"/>
                  <a:gd name="T9" fmla="*/ 125 h 166"/>
                  <a:gd name="T10" fmla="*/ 0 w 142"/>
                  <a:gd name="T11" fmla="*/ 142 h 166"/>
                  <a:gd name="T12" fmla="*/ 59 w 142"/>
                  <a:gd name="T13" fmla="*/ 166 h 166"/>
                  <a:gd name="T14" fmla="*/ 142 w 142"/>
                  <a:gd name="T15" fmla="*/ 83 h 166"/>
                  <a:gd name="T16" fmla="*/ 59 w 142"/>
                  <a:gd name="T17" fmla="*/ 0 h 1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2"/>
                  <a:gd name="T28" fmla="*/ 0 h 166"/>
                  <a:gd name="T29" fmla="*/ 142 w 142"/>
                  <a:gd name="T30" fmla="*/ 166 h 16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2" h="166">
                    <a:moveTo>
                      <a:pt x="59" y="0"/>
                    </a:moveTo>
                    <a:cubicBezTo>
                      <a:pt x="59" y="24"/>
                      <a:pt x="59" y="24"/>
                      <a:pt x="59" y="24"/>
                    </a:cubicBezTo>
                    <a:cubicBezTo>
                      <a:pt x="91" y="24"/>
                      <a:pt x="118" y="51"/>
                      <a:pt x="118" y="83"/>
                    </a:cubicBezTo>
                    <a:cubicBezTo>
                      <a:pt x="118" y="116"/>
                      <a:pt x="91" y="142"/>
                      <a:pt x="59" y="142"/>
                    </a:cubicBezTo>
                    <a:cubicBezTo>
                      <a:pt x="42" y="142"/>
                      <a:pt x="28" y="136"/>
                      <a:pt x="17" y="125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5" y="157"/>
                      <a:pt x="36" y="166"/>
                      <a:pt x="59" y="166"/>
                    </a:cubicBezTo>
                    <a:cubicBezTo>
                      <a:pt x="104" y="166"/>
                      <a:pt x="142" y="129"/>
                      <a:pt x="142" y="83"/>
                    </a:cubicBezTo>
                    <a:cubicBezTo>
                      <a:pt x="142" y="38"/>
                      <a:pt x="104" y="0"/>
                      <a:pt x="59" y="0"/>
                    </a:cubicBezTo>
                    <a:close/>
                  </a:path>
                </a:pathLst>
              </a:custGeom>
              <a:solidFill>
                <a:srgbClr val="6FA99A"/>
              </a:solidFill>
              <a:ln>
                <a:solidFill>
                  <a:srgbClr val="6FA99A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zh-CN" sz="1600">
                  <a:solidFill>
                    <a:schemeClr val="bg1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4207" y="8894"/>
                <a:ext cx="87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rgbClr val="6D986A"/>
                    </a:solidFill>
                  </a:rPr>
                  <a:t>80</a:t>
                </a:r>
                <a:r>
                  <a:rPr lang="en-US" altLang="zh-CN" sz="1400" b="1">
                    <a:solidFill>
                      <a:srgbClr val="6D986A"/>
                    </a:solidFill>
                  </a:rPr>
                  <a:t>%</a:t>
                </a:r>
                <a:endParaRPr lang="en-US" altLang="zh-CN" sz="1400" b="1">
                  <a:solidFill>
                    <a:srgbClr val="6D986A"/>
                  </a:solidFill>
                </a:endParaRPr>
              </a:p>
            </p:txBody>
          </p:sp>
        </p:grpSp>
      </p:grpSp>
      <p:sp>
        <p:nvSpPr>
          <p:cNvPr id="8" name="Freeform 103"/>
          <p:cNvSpPr>
            <a:spLocks noChangeArrowheads="1"/>
          </p:cNvSpPr>
          <p:nvPr/>
        </p:nvSpPr>
        <p:spPr bwMode="auto">
          <a:xfrm rot="9420000">
            <a:off x="3449955" y="5533390"/>
            <a:ext cx="474980" cy="555625"/>
          </a:xfrm>
          <a:custGeom>
            <a:avLst/>
            <a:gdLst>
              <a:gd name="T0" fmla="*/ 59 w 142"/>
              <a:gd name="T1" fmla="*/ 0 h 166"/>
              <a:gd name="T2" fmla="*/ 59 w 142"/>
              <a:gd name="T3" fmla="*/ 24 h 166"/>
              <a:gd name="T4" fmla="*/ 118 w 142"/>
              <a:gd name="T5" fmla="*/ 83 h 166"/>
              <a:gd name="T6" fmla="*/ 59 w 142"/>
              <a:gd name="T7" fmla="*/ 142 h 166"/>
              <a:gd name="T8" fmla="*/ 17 w 142"/>
              <a:gd name="T9" fmla="*/ 125 h 166"/>
              <a:gd name="T10" fmla="*/ 0 w 142"/>
              <a:gd name="T11" fmla="*/ 142 h 166"/>
              <a:gd name="T12" fmla="*/ 59 w 142"/>
              <a:gd name="T13" fmla="*/ 166 h 166"/>
              <a:gd name="T14" fmla="*/ 142 w 142"/>
              <a:gd name="T15" fmla="*/ 83 h 166"/>
              <a:gd name="T16" fmla="*/ 59 w 142"/>
              <a:gd name="T17" fmla="*/ 0 h 16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2"/>
              <a:gd name="T28" fmla="*/ 0 h 166"/>
              <a:gd name="T29" fmla="*/ 142 w 142"/>
              <a:gd name="T30" fmla="*/ 166 h 16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2" h="166">
                <a:moveTo>
                  <a:pt x="59" y="0"/>
                </a:moveTo>
                <a:cubicBezTo>
                  <a:pt x="59" y="24"/>
                  <a:pt x="59" y="24"/>
                  <a:pt x="59" y="24"/>
                </a:cubicBezTo>
                <a:cubicBezTo>
                  <a:pt x="91" y="24"/>
                  <a:pt x="118" y="51"/>
                  <a:pt x="118" y="83"/>
                </a:cubicBezTo>
                <a:cubicBezTo>
                  <a:pt x="118" y="116"/>
                  <a:pt x="91" y="142"/>
                  <a:pt x="59" y="142"/>
                </a:cubicBezTo>
                <a:cubicBezTo>
                  <a:pt x="42" y="142"/>
                  <a:pt x="28" y="136"/>
                  <a:pt x="17" y="125"/>
                </a:cubicBezTo>
                <a:cubicBezTo>
                  <a:pt x="0" y="142"/>
                  <a:pt x="0" y="142"/>
                  <a:pt x="0" y="142"/>
                </a:cubicBezTo>
                <a:cubicBezTo>
                  <a:pt x="15" y="157"/>
                  <a:pt x="36" y="166"/>
                  <a:pt x="59" y="166"/>
                </a:cubicBezTo>
                <a:cubicBezTo>
                  <a:pt x="104" y="166"/>
                  <a:pt x="142" y="129"/>
                  <a:pt x="142" y="83"/>
                </a:cubicBezTo>
                <a:cubicBezTo>
                  <a:pt x="142" y="38"/>
                  <a:pt x="104" y="0"/>
                  <a:pt x="59" y="0"/>
                </a:cubicBezTo>
                <a:close/>
              </a:path>
            </a:pathLst>
          </a:custGeom>
          <a:solidFill>
            <a:srgbClr val="6FA99A"/>
          </a:solidFill>
          <a:ln>
            <a:solidFill>
              <a:srgbClr val="6FA99A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zh-CN" sz="16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15995" y="5617210"/>
            <a:ext cx="1039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6D986A"/>
                </a:solidFill>
              </a:rPr>
              <a:t>70%</a:t>
            </a:r>
            <a:endParaRPr lang="en-US" altLang="zh-CN" sz="1400">
              <a:solidFill>
                <a:srgbClr val="6D986A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4800" y="4834255"/>
            <a:ext cx="635" cy="201549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1830070"/>
            <a:ext cx="5676265" cy="3663315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184" name=" 184"/>
          <p:cNvSpPr/>
          <p:nvPr/>
        </p:nvSpPr>
        <p:spPr>
          <a:xfrm>
            <a:off x="3699510" y="5825490"/>
            <a:ext cx="574675" cy="562610"/>
          </a:xfrm>
          <a:prstGeom prst="ellipse">
            <a:avLst/>
          </a:prstGeom>
          <a:solidFill>
            <a:srgbClr val="F4EF0A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03775" y="5280660"/>
            <a:ext cx="906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j-lt"/>
                <a:cs typeface="+mj-lt"/>
              </a:rPr>
              <a:t>COLOR</a:t>
            </a:r>
            <a:endParaRPr lang="en-US" altLang="zh-CN" sz="2000">
              <a:latin typeface="+mj-lt"/>
              <a:cs typeface="+mj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651510"/>
            <a:ext cx="5594350" cy="4182745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22" name=" 184"/>
          <p:cNvSpPr/>
          <p:nvPr/>
        </p:nvSpPr>
        <p:spPr>
          <a:xfrm>
            <a:off x="4803775" y="5825490"/>
            <a:ext cx="574675" cy="562610"/>
          </a:xfrm>
          <a:prstGeom prst="ellipse">
            <a:avLst/>
          </a:prstGeom>
          <a:solidFill>
            <a:srgbClr val="D7D7D7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95040" y="6400800"/>
            <a:ext cx="98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F4EF0A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5950585" y="5838190"/>
            <a:ext cx="574675" cy="562610"/>
          </a:xfrm>
          <a:prstGeom prst="ellipse">
            <a:avLst/>
          </a:prstGeom>
          <a:solidFill>
            <a:srgbClr val="535353"/>
          </a:solidFill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76775" y="640080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DADADA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7555" y="6400800"/>
            <a:ext cx="98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555555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3545" y="319405"/>
            <a:ext cx="1395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CONDUCT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3335" y="477520"/>
            <a:ext cx="1112520" cy="6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04800" y="109220"/>
            <a:ext cx="139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ALL</a:t>
            </a:r>
            <a:endParaRPr lang="en-US" altLang="zh-CN" sz="20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015" y="285115"/>
            <a:ext cx="3180080" cy="5825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1069975"/>
            <a:ext cx="2946400" cy="5764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" y="1069975"/>
            <a:ext cx="3067685" cy="5764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109220"/>
            <a:ext cx="3100705" cy="64408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PART.03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其它设计</a:t>
            </a:r>
            <a:endParaRPr lang="zh-CN" altLang="en-US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5875" y="-15875"/>
            <a:ext cx="12218035" cy="689991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rgbClr val="CBACB9"/>
              </a:gs>
              <a:gs pos="0">
                <a:srgbClr val="C8A8B6"/>
              </a:gs>
              <a:gs pos="95000">
                <a:srgbClr val="F0D9D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Подзаголовок 2"/>
          <p:cNvSpPr txBox="1"/>
          <p:nvPr/>
        </p:nvSpPr>
        <p:spPr>
          <a:xfrm>
            <a:off x="263456" y="468757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#</a:t>
            </a:r>
            <a:r>
              <a:rPr lang="en-US" sz="20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rPr>
              <a:t>Title</a:t>
            </a:r>
            <a:endParaRPr lang="ru-RU" sz="1600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inux Libertine" panose="02000503000000000000" pitchFamily="2" charset="0"/>
              <a:sym typeface="微软雅黑" panose="020B0503020204020204" charset="-122"/>
            </a:endParaRPr>
          </a:p>
        </p:txBody>
      </p:sp>
      <p:sp>
        <p:nvSpPr>
          <p:cNvPr id="15" name="Заголовок 1"/>
          <p:cNvSpPr txBox="1"/>
          <p:nvPr/>
        </p:nvSpPr>
        <p:spPr>
          <a:xfrm>
            <a:off x="263456" y="5062885"/>
            <a:ext cx="4881562" cy="1353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Fashion</a:t>
            </a:r>
            <a:endParaRPr lang="en-US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Nature</a:t>
            </a:r>
            <a:endParaRPr lang="en-US" sz="4000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ru-RU" sz="4000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pic>
        <p:nvPicPr>
          <p:cNvPr id="16" name="图片 15" descr="微信图片_20181010093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1280" y="826135"/>
            <a:ext cx="8284845" cy="4908550"/>
          </a:xfrm>
          <a:prstGeom prst="round2Diag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7" name="文本框 16"/>
          <p:cNvSpPr txBox="1"/>
          <p:nvPr/>
        </p:nvSpPr>
        <p:spPr>
          <a:xfrm>
            <a:off x="2042160" y="908050"/>
            <a:ext cx="1479550" cy="829945"/>
          </a:xfrm>
          <a:prstGeom prst="rect">
            <a:avLst/>
          </a:prstGeom>
          <a:solidFill>
            <a:srgbClr val="E5D1DA"/>
          </a:solidFill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DFKai-SB" panose="03000509000000000000" charset="-120"/>
                <a:ea typeface="DFKai-SB" panose="03000509000000000000" charset="-120"/>
              </a:rPr>
              <a:t>POSTER DISPLAY</a:t>
            </a:r>
            <a:endParaRPr lang="en-US" altLang="zh-CN" sz="2400">
              <a:solidFill>
                <a:schemeClr val="bg1"/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7430" y="2139315"/>
            <a:ext cx="1014095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AA196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sz="4000" dirty="0" smtClean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抽象水彩</a:t>
            </a:r>
            <a:endParaRPr lang="zh-CN" altLang="en-US" sz="4000" dirty="0" smtClean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 flipH="1">
            <a:off x="12125960" y="-34290"/>
            <a:ext cx="76200" cy="6875145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PA_矩形 23"/>
          <p:cNvSpPr/>
          <p:nvPr>
            <p:custDataLst>
              <p:tags r:id="rId2"/>
            </p:custDataLst>
          </p:nvPr>
        </p:nvSpPr>
        <p:spPr>
          <a:xfrm rot="10800000" flipV="1">
            <a:off x="5818505" y="-17145"/>
            <a:ext cx="6398260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timg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5808980" y="-22860"/>
            <a:ext cx="6405245" cy="6903085"/>
          </a:xfrm>
          <a:prstGeom prst="rect">
            <a:avLst/>
          </a:prstGeom>
        </p:spPr>
      </p:pic>
      <p:sp>
        <p:nvSpPr>
          <p:cNvPr id="15" name="Прямоугольник 45"/>
          <p:cNvSpPr/>
          <p:nvPr/>
        </p:nvSpPr>
        <p:spPr>
          <a:xfrm>
            <a:off x="4713490" y="586057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1F2270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1</a:t>
            </a:r>
            <a:endParaRPr lang="en-US" sz="1000" b="1" dirty="0">
              <a:solidFill>
                <a:srgbClr val="1F2270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5" name="Заголовок 1"/>
          <p:cNvSpPr txBox="1"/>
          <p:nvPr/>
        </p:nvSpPr>
        <p:spPr>
          <a:xfrm>
            <a:off x="165100" y="2529205"/>
            <a:ext cx="3479165" cy="135318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FOLLOW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YOU WANT</a:t>
            </a:r>
            <a:endParaRPr lang="en-US" b="1" spc="100" dirty="0">
              <a:solidFill>
                <a:srgbClr val="0000ED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6" name="Подзаголовок 2"/>
          <p:cNvSpPr txBox="1"/>
          <p:nvPr/>
        </p:nvSpPr>
        <p:spPr>
          <a:xfrm>
            <a:off x="676541" y="4270736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" panose="02000000000000000000" pitchFamily="2" charset="0"/>
                <a:sym typeface="微软雅黑" panose="020B0503020204020204" charset="-122"/>
              </a:rPr>
              <a:t> The best love plants a fire in our hearts and brings peace in our minds.</a:t>
            </a:r>
            <a:endParaRPr lang="en-US" altLang="zh-CN" sz="1100" kern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" panose="02000000000000000000" pitchFamily="2" charset="0"/>
              <a:sym typeface="微软雅黑" panose="020B0503020204020204" charset="-122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" panose="02000000000000000000" pitchFamily="2" charset="0"/>
                <a:sym typeface="微软雅黑" panose="020B0503020204020204" charset="-122"/>
              </a:rPr>
              <a:t>Just follow the good you want.</a:t>
            </a:r>
            <a:endParaRPr lang="en-US" altLang="zh-CN" sz="1100" kern="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823595" y="1947545"/>
            <a:ext cx="3955415" cy="581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# </a:t>
            </a:r>
            <a:r>
              <a:rPr lang="zh-CN" altLang="en-US" sz="2400" i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星空海报</a:t>
            </a:r>
            <a:endParaRPr lang="zh-CN" altLang="en-US" sz="2400" i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cxnSp>
        <p:nvCxnSpPr>
          <p:cNvPr id="30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图片 32" descr="小王子星空海报"/>
          <p:cNvPicPr>
            <a:picLocks noChangeAspect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>
          <a:xfrm>
            <a:off x="3515995" y="969645"/>
            <a:ext cx="2615565" cy="447294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-2147482623" descr="小王子星空海报"/>
          <p:cNvPicPr>
            <a:picLocks noChangeAspect="1"/>
          </p:cNvPicPr>
          <p:nvPr/>
        </p:nvPicPr>
        <p:blipFill>
          <a:blip r:embed="rId3">
            <a:lum bright="-6000"/>
          </a:blip>
          <a:srcRect/>
          <a:stretch>
            <a:fillRect/>
          </a:stretch>
        </p:blipFill>
        <p:spPr>
          <a:xfrm>
            <a:off x="6205220" y="970280"/>
            <a:ext cx="2475230" cy="44723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 43"/>
          <p:cNvSpPr/>
          <p:nvPr/>
        </p:nvSpPr>
        <p:spPr>
          <a:xfrm>
            <a:off x="4779010" y="5250180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lum bright="-6000"/>
          </a:blip>
          <a:stretch>
            <a:fillRect/>
          </a:stretch>
        </p:blipFill>
        <p:spPr>
          <a:xfrm>
            <a:off x="8804910" y="970280"/>
            <a:ext cx="2514600" cy="447611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4652645" y="5402580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Прямоугольник 43"/>
          <p:cNvSpPr/>
          <p:nvPr/>
        </p:nvSpPr>
        <p:spPr>
          <a:xfrm>
            <a:off x="7385050" y="5260340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64400" y="5419725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Прямоугольник 43"/>
          <p:cNvSpPr/>
          <p:nvPr/>
        </p:nvSpPr>
        <p:spPr>
          <a:xfrm>
            <a:off x="9943465" y="5200015"/>
            <a:ext cx="514350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46945" y="5368925"/>
            <a:ext cx="58674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</a:t>
            </a:r>
            <a:endParaRPr lang="en-US" altLang="en-US" sz="2400" b="1" baseline="30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3" name="Прямоугольник 45"/>
          <p:cNvSpPr/>
          <p:nvPr/>
        </p:nvSpPr>
        <p:spPr>
          <a:xfrm>
            <a:off x="7319530" y="584914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2</a:t>
            </a:r>
            <a:endParaRPr lang="en-US" sz="1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50" name="Прямоугольник 45"/>
          <p:cNvSpPr/>
          <p:nvPr/>
        </p:nvSpPr>
        <p:spPr>
          <a:xfrm>
            <a:off x="9943350" y="5860578"/>
            <a:ext cx="645795" cy="24511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PART 3</a:t>
            </a:r>
            <a:endParaRPr lang="en-US" sz="1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98215" y="1450975"/>
            <a:ext cx="7821295" cy="348615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539750" y="552450"/>
            <a:ext cx="1567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名片设计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6"/>
          <p:cNvGrpSpPr/>
          <p:nvPr/>
        </p:nvGrpSpPr>
        <p:grpSpPr>
          <a:xfrm>
            <a:off x="10020178" y="269579"/>
            <a:ext cx="2076628" cy="304402"/>
            <a:chOff x="1506361" y="5550641"/>
            <a:chExt cx="2076628" cy="304402"/>
          </a:xfrm>
        </p:grpSpPr>
        <p:sp>
          <p:nvSpPr>
            <p:cNvPr id="12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3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5" name="TextBox 23"/>
          <p:cNvSpPr txBox="1"/>
          <p:nvPr/>
        </p:nvSpPr>
        <p:spPr>
          <a:xfrm>
            <a:off x="6357657" y="3779859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GOOD BEST 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24" name="图片 23" descr="名片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1437005"/>
            <a:ext cx="5780405" cy="4048125"/>
          </a:xfrm>
          <a:prstGeom prst="roundRect">
            <a:avLst/>
          </a:prstGeom>
          <a:ln>
            <a:solidFill>
              <a:schemeClr val="bg1">
                <a:lumMod val="75000"/>
                <a:alpha val="25000"/>
              </a:schemeClr>
            </a:solidFill>
          </a:ln>
        </p:spPr>
      </p:pic>
      <p:pic>
        <p:nvPicPr>
          <p:cNvPr id="23" name="图片 22" descr="名片正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" y="1593215"/>
            <a:ext cx="5920740" cy="4048125"/>
          </a:xfrm>
          <a:prstGeom prst="round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60" y="-10160"/>
            <a:ext cx="12171680" cy="68599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7747635" y="738505"/>
            <a:ext cx="270700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 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简单图标临摹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6"/>
          <p:cNvGrpSpPr/>
          <p:nvPr/>
        </p:nvGrpSpPr>
        <p:grpSpPr>
          <a:xfrm>
            <a:off x="9989063" y="453094"/>
            <a:ext cx="2076628" cy="304402"/>
            <a:chOff x="1506361" y="5550641"/>
            <a:chExt cx="2076628" cy="304402"/>
          </a:xfrm>
        </p:grpSpPr>
        <p:sp>
          <p:nvSpPr>
            <p:cNvPr id="12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3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" y="1901190"/>
            <a:ext cx="3183255" cy="4128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057525"/>
            <a:ext cx="2011680" cy="206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010" y="1575435"/>
            <a:ext cx="3987165" cy="42246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7665" y="357505"/>
            <a:ext cx="247396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小鹿 </a:t>
            </a:r>
            <a:r>
              <a:rPr lang="zh-CN" alt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r>
              <a:rPr lang="zh-CN" alt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设计</a:t>
            </a:r>
            <a:endParaRPr lang="zh-CN" altLang="en-U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2440" y="947420"/>
            <a:ext cx="2265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源于生态环保和自然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2440" y="1207135"/>
            <a:ext cx="3692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cs typeface="+mj-lt"/>
              </a:rPr>
              <a:t>From ecological and natural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29685" y="5561330"/>
            <a:ext cx="596265" cy="31623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31665" y="5536565"/>
            <a:ext cx="228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主色 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#36393d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PART.04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手绘练习</a:t>
            </a:r>
            <a:endParaRPr lang="zh-CN" altLang="en-US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415" y="0"/>
            <a:ext cx="12171680" cy="685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67030" y="-10160"/>
            <a:ext cx="635" cy="17653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635"/>
            <a:ext cx="12184380" cy="6860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734060" y="1169035"/>
            <a:ext cx="3500120" cy="4789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417195" y="-257175"/>
            <a:ext cx="337820" cy="3442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仍在努力学习的小白</a:t>
            </a: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67665" y="38100"/>
            <a:ext cx="635" cy="176530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未标题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0000">
            <a:off x="4516755" y="1391920"/>
            <a:ext cx="3776980" cy="4901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520000">
            <a:off x="7830820" y="2508250"/>
            <a:ext cx="4634865" cy="31610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36060" y="3827145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谢谢您宝贵的时间</a:t>
            </a:r>
            <a:r>
              <a:rPr lang="en-US" altLang="zh-CN" sz="3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!</a:t>
            </a:r>
            <a:endParaRPr lang="en-US" altLang="zh-CN" sz="3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6255" y="2840990"/>
            <a:ext cx="37160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719767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zh-CN" altLang="zh-CN" sz="2000">
                <a:solidFill>
                  <a:srgbClr val="719767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也许现在的我不够优秀，</a:t>
            </a:r>
            <a:endParaRPr lang="zh-CN" altLang="zh-CN" sz="2000">
              <a:solidFill>
                <a:srgbClr val="719767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zh-CN" sz="2000">
                <a:solidFill>
                  <a:srgbClr val="719767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但请相信我的努力和决心</a:t>
            </a:r>
            <a:r>
              <a:rPr lang="zh-CN" altLang="zh-CN" sz="2000">
                <a:solidFill>
                  <a:srgbClr val="719767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！</a:t>
            </a:r>
            <a:endParaRPr lang="zh-CN" altLang="zh-CN" sz="2000">
              <a:solidFill>
                <a:srgbClr val="719767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0900" y="1485265"/>
            <a:ext cx="971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</a:t>
            </a:r>
            <a:endParaRPr lang="zh-CN" altLang="en-US" sz="5400" b="1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00885" y="1760220"/>
            <a:ext cx="1680845" cy="1405890"/>
            <a:chOff x="6015" y="4586"/>
            <a:chExt cx="2647" cy="221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D98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D9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93365" y="2399665"/>
            <a:ext cx="97155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录</a:t>
            </a:r>
            <a:endParaRPr lang="zh-CN" altLang="en-US" sz="5400" b="1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43455" y="3223260"/>
            <a:ext cx="490220" cy="1652270"/>
            <a:chOff x="2273" y="4698"/>
            <a:chExt cx="772" cy="2602"/>
          </a:xfrm>
        </p:grpSpPr>
        <p:sp>
          <p:nvSpPr>
            <p:cNvPr id="11" name="矩形 10"/>
            <p:cNvSpPr/>
            <p:nvPr/>
          </p:nvSpPr>
          <p:spPr>
            <a:xfrm>
              <a:off x="2366" y="4698"/>
              <a:ext cx="590" cy="2602"/>
            </a:xfrm>
            <a:prstGeom prst="rect">
              <a:avLst/>
            </a:prstGeom>
            <a:noFill/>
            <a:ln>
              <a:solidFill>
                <a:srgbClr val="6D9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73" y="4861"/>
              <a:ext cx="772" cy="22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6D986A"/>
                  </a:solidFill>
                  <a:latin typeface="方正清刻本悦宋简体" panose="02000000000000000000" charset="-122"/>
                  <a:ea typeface="方正清刻本悦宋简体" panose="02000000000000000000" charset="-122"/>
                </a:rPr>
                <a:t>CONTENTS</a:t>
              </a:r>
              <a:endParaRPr lang="en-US" altLang="zh-CN" sz="20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62580" y="3326765"/>
            <a:ext cx="699135" cy="1548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sz="1400">
                <a:solidFill>
                  <a:srgbClr val="65AA8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When a cigarette falls in love with a match.</a:t>
            </a:r>
            <a:endParaRPr lang="zh-CN" altLang="en-US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6755" y="261493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40350" y="2545080"/>
            <a:ext cx="4322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界面设计</a:t>
            </a: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91355" y="362458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58130" y="3566795"/>
            <a:ext cx="43224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网页设计</a:t>
            </a: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42530" y="2614930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7870" y="2543175"/>
            <a:ext cx="43224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其它设计</a:t>
            </a: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75550" y="3604895"/>
            <a:ext cx="85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3600">
                <a:solidFill>
                  <a:srgbClr val="6D986A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>
              <a:solidFill>
                <a:srgbClr val="6D9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8505" y="3624580"/>
            <a:ext cx="4322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D986A"/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手绘练习</a:t>
            </a: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rgbClr val="6D986A"/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CFCFC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1"/>
            </p:custDataLst>
          </p:nvPr>
        </p:nvSpPr>
        <p:spPr>
          <a:xfrm>
            <a:off x="-34925" y="-2794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775" y="-226060"/>
            <a:ext cx="2664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设计规范</a:t>
            </a:r>
            <a:r>
              <a: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2415" y="1028700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02565" y="220345"/>
            <a:ext cx="688975" cy="211455"/>
            <a:chOff x="2187" y="1339"/>
            <a:chExt cx="4546" cy="3690"/>
          </a:xfrm>
        </p:grpSpPr>
        <p:sp>
          <p:nvSpPr>
            <p:cNvPr id="9" name="等腰三角形 8"/>
            <p:cNvSpPr/>
            <p:nvPr/>
          </p:nvSpPr>
          <p:spPr>
            <a:xfrm rot="5559471">
              <a:off x="2113" y="1413"/>
              <a:ext cx="3670" cy="3523"/>
            </a:xfrm>
            <a:prstGeom prst="triangle">
              <a:avLst/>
            </a:prstGeom>
            <a:noFill/>
            <a:ln w="19050">
              <a:gradFill>
                <a:gsLst>
                  <a:gs pos="0">
                    <a:srgbClr val="00B0F0"/>
                  </a:gs>
                  <a:gs pos="100000">
                    <a:srgbClr val="7030A0"/>
                  </a:gs>
                </a:gsLst>
                <a:lin ang="1884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559471">
              <a:off x="3137" y="1433"/>
              <a:ext cx="3670" cy="3523"/>
            </a:xfrm>
            <a:prstGeom prst="triangle">
              <a:avLst/>
            </a:prstGeom>
            <a:noFill/>
            <a:ln w="19050">
              <a:gradFill>
                <a:gsLst>
                  <a:gs pos="0">
                    <a:srgbClr val="00B0F0"/>
                  </a:gs>
                  <a:gs pos="100000">
                    <a:srgbClr val="7030A0"/>
                  </a:gs>
                </a:gsLst>
                <a:lin ang="1884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51205" y="590550"/>
            <a:ext cx="1334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Design Code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410" y="1028700"/>
            <a:ext cx="3649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图标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icon </a:t>
            </a:r>
            <a:r>
              <a:rPr lang="en-US" altLang="zh-CN" sz="2000"/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（标注单位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px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）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010" y="152844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标签栏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icon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76070" y="1528445"/>
            <a:ext cx="2540" cy="1101090"/>
          </a:xfrm>
          <a:prstGeom prst="line">
            <a:avLst/>
          </a:prstGeom>
          <a:ln>
            <a:solidFill>
              <a:srgbClr val="98BCE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18285" y="157924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非选中状态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765" y="218122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60" name="Freeform 761"/>
          <p:cNvSpPr>
            <a:spLocks noEditPoints="1"/>
          </p:cNvSpPr>
          <p:nvPr/>
        </p:nvSpPr>
        <p:spPr bwMode="auto">
          <a:xfrm>
            <a:off x="2879582" y="3146370"/>
            <a:ext cx="301209" cy="302384"/>
          </a:xfrm>
          <a:custGeom>
            <a:avLst/>
            <a:gdLst>
              <a:gd name="T0" fmla="*/ 239 w 506"/>
              <a:gd name="T1" fmla="*/ 485 h 508"/>
              <a:gd name="T2" fmla="*/ 267 w 506"/>
              <a:gd name="T3" fmla="*/ 419 h 508"/>
              <a:gd name="T4" fmla="*/ 380 w 506"/>
              <a:gd name="T5" fmla="*/ 359 h 508"/>
              <a:gd name="T6" fmla="*/ 393 w 506"/>
              <a:gd name="T7" fmla="*/ 414 h 508"/>
              <a:gd name="T8" fmla="*/ 427 w 506"/>
              <a:gd name="T9" fmla="*/ 409 h 508"/>
              <a:gd name="T10" fmla="*/ 380 w 506"/>
              <a:gd name="T11" fmla="*/ 359 h 508"/>
              <a:gd name="T12" fmla="*/ 113 w 506"/>
              <a:gd name="T13" fmla="*/ 372 h 508"/>
              <a:gd name="T14" fmla="*/ 100 w 506"/>
              <a:gd name="T15" fmla="*/ 427 h 508"/>
              <a:gd name="T16" fmla="*/ 147 w 506"/>
              <a:gd name="T17" fmla="*/ 380 h 508"/>
              <a:gd name="T18" fmla="*/ 417 w 506"/>
              <a:gd name="T19" fmla="*/ 239 h 508"/>
              <a:gd name="T20" fmla="*/ 485 w 506"/>
              <a:gd name="T21" fmla="*/ 267 h 508"/>
              <a:gd name="T22" fmla="*/ 417 w 506"/>
              <a:gd name="T23" fmla="*/ 239 h 508"/>
              <a:gd name="T24" fmla="*/ 21 w 506"/>
              <a:gd name="T25" fmla="*/ 267 h 508"/>
              <a:gd name="T26" fmla="*/ 89 w 506"/>
              <a:gd name="T27" fmla="*/ 239 h 508"/>
              <a:gd name="T28" fmla="*/ 335 w 506"/>
              <a:gd name="T29" fmla="*/ 160 h 508"/>
              <a:gd name="T30" fmla="*/ 254 w 506"/>
              <a:gd name="T31" fmla="*/ 233 h 508"/>
              <a:gd name="T32" fmla="*/ 191 w 506"/>
              <a:gd name="T33" fmla="*/ 215 h 508"/>
              <a:gd name="T34" fmla="*/ 257 w 506"/>
              <a:gd name="T35" fmla="*/ 278 h 508"/>
              <a:gd name="T36" fmla="*/ 335 w 506"/>
              <a:gd name="T37" fmla="*/ 160 h 508"/>
              <a:gd name="T38" fmla="*/ 393 w 506"/>
              <a:gd name="T39" fmla="*/ 92 h 508"/>
              <a:gd name="T40" fmla="*/ 380 w 506"/>
              <a:gd name="T41" fmla="*/ 147 h 508"/>
              <a:gd name="T42" fmla="*/ 427 w 506"/>
              <a:gd name="T43" fmla="*/ 100 h 508"/>
              <a:gd name="T44" fmla="*/ 100 w 506"/>
              <a:gd name="T45" fmla="*/ 79 h 508"/>
              <a:gd name="T46" fmla="*/ 113 w 506"/>
              <a:gd name="T47" fmla="*/ 134 h 508"/>
              <a:gd name="T48" fmla="*/ 147 w 506"/>
              <a:gd name="T49" fmla="*/ 129 h 508"/>
              <a:gd name="T50" fmla="*/ 100 w 506"/>
              <a:gd name="T51" fmla="*/ 79 h 508"/>
              <a:gd name="T52" fmla="*/ 239 w 506"/>
              <a:gd name="T53" fmla="*/ 89 h 508"/>
              <a:gd name="T54" fmla="*/ 267 w 506"/>
              <a:gd name="T55" fmla="*/ 21 h 508"/>
              <a:gd name="T56" fmla="*/ 254 w 506"/>
              <a:gd name="T57" fmla="*/ 0 h 508"/>
              <a:gd name="T58" fmla="*/ 304 w 506"/>
              <a:gd name="T59" fmla="*/ 5 h 508"/>
              <a:gd name="T60" fmla="*/ 393 w 506"/>
              <a:gd name="T61" fmla="*/ 42 h 508"/>
              <a:gd name="T62" fmla="*/ 451 w 506"/>
              <a:gd name="T63" fmla="*/ 97 h 508"/>
              <a:gd name="T64" fmla="*/ 500 w 506"/>
              <a:gd name="T65" fmla="*/ 197 h 508"/>
              <a:gd name="T66" fmla="*/ 500 w 506"/>
              <a:gd name="T67" fmla="*/ 312 h 508"/>
              <a:gd name="T68" fmla="*/ 451 w 506"/>
              <a:gd name="T69" fmla="*/ 411 h 508"/>
              <a:gd name="T70" fmla="*/ 393 w 506"/>
              <a:gd name="T71" fmla="*/ 464 h 508"/>
              <a:gd name="T72" fmla="*/ 304 w 506"/>
              <a:gd name="T73" fmla="*/ 503 h 508"/>
              <a:gd name="T74" fmla="*/ 254 w 506"/>
              <a:gd name="T75" fmla="*/ 508 h 508"/>
              <a:gd name="T76" fmla="*/ 155 w 506"/>
              <a:gd name="T77" fmla="*/ 487 h 508"/>
              <a:gd name="T78" fmla="*/ 81 w 506"/>
              <a:gd name="T79" fmla="*/ 440 h 508"/>
              <a:gd name="T80" fmla="*/ 26 w 506"/>
              <a:gd name="T81" fmla="*/ 364 h 508"/>
              <a:gd name="T82" fmla="*/ 0 w 506"/>
              <a:gd name="T83" fmla="*/ 254 h 508"/>
              <a:gd name="T84" fmla="*/ 26 w 506"/>
              <a:gd name="T85" fmla="*/ 144 h 508"/>
              <a:gd name="T86" fmla="*/ 81 w 506"/>
              <a:gd name="T87" fmla="*/ 68 h 508"/>
              <a:gd name="T88" fmla="*/ 155 w 506"/>
              <a:gd name="T89" fmla="*/ 21 h 508"/>
              <a:gd name="T90" fmla="*/ 254 w 506"/>
              <a:gd name="T91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6" h="508">
                <a:moveTo>
                  <a:pt x="239" y="419"/>
                </a:moveTo>
                <a:lnTo>
                  <a:pt x="239" y="485"/>
                </a:lnTo>
                <a:lnTo>
                  <a:pt x="267" y="485"/>
                </a:lnTo>
                <a:lnTo>
                  <a:pt x="267" y="419"/>
                </a:lnTo>
                <a:lnTo>
                  <a:pt x="239" y="419"/>
                </a:lnTo>
                <a:close/>
                <a:moveTo>
                  <a:pt x="380" y="359"/>
                </a:moveTo>
                <a:lnTo>
                  <a:pt x="359" y="380"/>
                </a:lnTo>
                <a:lnTo>
                  <a:pt x="393" y="414"/>
                </a:lnTo>
                <a:lnTo>
                  <a:pt x="406" y="427"/>
                </a:lnTo>
                <a:lnTo>
                  <a:pt x="427" y="409"/>
                </a:lnTo>
                <a:lnTo>
                  <a:pt x="393" y="372"/>
                </a:lnTo>
                <a:lnTo>
                  <a:pt x="380" y="359"/>
                </a:lnTo>
                <a:close/>
                <a:moveTo>
                  <a:pt x="126" y="359"/>
                </a:moveTo>
                <a:lnTo>
                  <a:pt x="113" y="372"/>
                </a:lnTo>
                <a:lnTo>
                  <a:pt x="79" y="409"/>
                </a:lnTo>
                <a:lnTo>
                  <a:pt x="100" y="427"/>
                </a:lnTo>
                <a:lnTo>
                  <a:pt x="113" y="414"/>
                </a:lnTo>
                <a:lnTo>
                  <a:pt x="147" y="380"/>
                </a:lnTo>
                <a:lnTo>
                  <a:pt x="126" y="359"/>
                </a:lnTo>
                <a:close/>
                <a:moveTo>
                  <a:pt x="417" y="239"/>
                </a:moveTo>
                <a:lnTo>
                  <a:pt x="417" y="267"/>
                </a:lnTo>
                <a:lnTo>
                  <a:pt x="485" y="267"/>
                </a:lnTo>
                <a:lnTo>
                  <a:pt x="485" y="239"/>
                </a:lnTo>
                <a:lnTo>
                  <a:pt x="417" y="239"/>
                </a:lnTo>
                <a:close/>
                <a:moveTo>
                  <a:pt x="21" y="239"/>
                </a:moveTo>
                <a:lnTo>
                  <a:pt x="21" y="267"/>
                </a:lnTo>
                <a:lnTo>
                  <a:pt x="89" y="267"/>
                </a:lnTo>
                <a:lnTo>
                  <a:pt x="89" y="239"/>
                </a:lnTo>
                <a:lnTo>
                  <a:pt x="21" y="239"/>
                </a:lnTo>
                <a:close/>
                <a:moveTo>
                  <a:pt x="335" y="160"/>
                </a:moveTo>
                <a:lnTo>
                  <a:pt x="257" y="236"/>
                </a:lnTo>
                <a:lnTo>
                  <a:pt x="254" y="233"/>
                </a:lnTo>
                <a:lnTo>
                  <a:pt x="212" y="194"/>
                </a:lnTo>
                <a:lnTo>
                  <a:pt x="191" y="215"/>
                </a:lnTo>
                <a:lnTo>
                  <a:pt x="254" y="275"/>
                </a:lnTo>
                <a:lnTo>
                  <a:pt x="257" y="278"/>
                </a:lnTo>
                <a:lnTo>
                  <a:pt x="356" y="181"/>
                </a:lnTo>
                <a:lnTo>
                  <a:pt x="335" y="160"/>
                </a:lnTo>
                <a:close/>
                <a:moveTo>
                  <a:pt x="406" y="79"/>
                </a:moveTo>
                <a:lnTo>
                  <a:pt x="393" y="92"/>
                </a:lnTo>
                <a:lnTo>
                  <a:pt x="359" y="129"/>
                </a:lnTo>
                <a:lnTo>
                  <a:pt x="380" y="147"/>
                </a:lnTo>
                <a:lnTo>
                  <a:pt x="393" y="134"/>
                </a:lnTo>
                <a:lnTo>
                  <a:pt x="427" y="100"/>
                </a:lnTo>
                <a:lnTo>
                  <a:pt x="406" y="79"/>
                </a:lnTo>
                <a:close/>
                <a:moveTo>
                  <a:pt x="100" y="79"/>
                </a:moveTo>
                <a:lnTo>
                  <a:pt x="79" y="100"/>
                </a:lnTo>
                <a:lnTo>
                  <a:pt x="113" y="134"/>
                </a:lnTo>
                <a:lnTo>
                  <a:pt x="126" y="147"/>
                </a:lnTo>
                <a:lnTo>
                  <a:pt x="147" y="129"/>
                </a:lnTo>
                <a:lnTo>
                  <a:pt x="113" y="92"/>
                </a:lnTo>
                <a:lnTo>
                  <a:pt x="100" y="79"/>
                </a:lnTo>
                <a:close/>
                <a:moveTo>
                  <a:pt x="239" y="21"/>
                </a:moveTo>
                <a:lnTo>
                  <a:pt x="239" y="89"/>
                </a:lnTo>
                <a:lnTo>
                  <a:pt x="267" y="89"/>
                </a:lnTo>
                <a:lnTo>
                  <a:pt x="267" y="21"/>
                </a:lnTo>
                <a:lnTo>
                  <a:pt x="239" y="21"/>
                </a:lnTo>
                <a:close/>
                <a:moveTo>
                  <a:pt x="254" y="0"/>
                </a:moveTo>
                <a:lnTo>
                  <a:pt x="254" y="0"/>
                </a:lnTo>
                <a:lnTo>
                  <a:pt x="304" y="5"/>
                </a:lnTo>
                <a:lnTo>
                  <a:pt x="351" y="21"/>
                </a:lnTo>
                <a:lnTo>
                  <a:pt x="393" y="42"/>
                </a:lnTo>
                <a:lnTo>
                  <a:pt x="424" y="68"/>
                </a:lnTo>
                <a:lnTo>
                  <a:pt x="451" y="97"/>
                </a:lnTo>
                <a:lnTo>
                  <a:pt x="482" y="144"/>
                </a:lnTo>
                <a:lnTo>
                  <a:pt x="500" y="197"/>
                </a:lnTo>
                <a:lnTo>
                  <a:pt x="506" y="254"/>
                </a:lnTo>
                <a:lnTo>
                  <a:pt x="500" y="312"/>
                </a:lnTo>
                <a:lnTo>
                  <a:pt x="482" y="364"/>
                </a:lnTo>
                <a:lnTo>
                  <a:pt x="451" y="411"/>
                </a:lnTo>
                <a:lnTo>
                  <a:pt x="424" y="440"/>
                </a:lnTo>
                <a:lnTo>
                  <a:pt x="393" y="464"/>
                </a:lnTo>
                <a:lnTo>
                  <a:pt x="351" y="487"/>
                </a:lnTo>
                <a:lnTo>
                  <a:pt x="304" y="503"/>
                </a:lnTo>
                <a:lnTo>
                  <a:pt x="254" y="508"/>
                </a:lnTo>
                <a:lnTo>
                  <a:pt x="254" y="508"/>
                </a:lnTo>
                <a:lnTo>
                  <a:pt x="202" y="503"/>
                </a:lnTo>
                <a:lnTo>
                  <a:pt x="155" y="487"/>
                </a:lnTo>
                <a:lnTo>
                  <a:pt x="113" y="464"/>
                </a:lnTo>
                <a:lnTo>
                  <a:pt x="81" y="440"/>
                </a:lnTo>
                <a:lnTo>
                  <a:pt x="55" y="411"/>
                </a:lnTo>
                <a:lnTo>
                  <a:pt x="26" y="364"/>
                </a:lnTo>
                <a:lnTo>
                  <a:pt x="5" y="312"/>
                </a:lnTo>
                <a:lnTo>
                  <a:pt x="0" y="254"/>
                </a:lnTo>
                <a:lnTo>
                  <a:pt x="5" y="197"/>
                </a:lnTo>
                <a:lnTo>
                  <a:pt x="26" y="144"/>
                </a:lnTo>
                <a:lnTo>
                  <a:pt x="55" y="97"/>
                </a:lnTo>
                <a:lnTo>
                  <a:pt x="81" y="68"/>
                </a:lnTo>
                <a:lnTo>
                  <a:pt x="113" y="42"/>
                </a:lnTo>
                <a:lnTo>
                  <a:pt x="155" y="21"/>
                </a:lnTo>
                <a:lnTo>
                  <a:pt x="202" y="5"/>
                </a:lnTo>
                <a:lnTo>
                  <a:pt x="254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20035" y="24860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主页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8" name="Freeform 842"/>
          <p:cNvSpPr>
            <a:spLocks noEditPoints="1"/>
          </p:cNvSpPr>
          <p:nvPr/>
        </p:nvSpPr>
        <p:spPr bwMode="auto">
          <a:xfrm>
            <a:off x="3521710" y="1557020"/>
            <a:ext cx="309880" cy="286385"/>
          </a:xfrm>
          <a:custGeom>
            <a:avLst/>
            <a:gdLst>
              <a:gd name="T0" fmla="*/ 246 w 461"/>
              <a:gd name="T1" fmla="*/ 74 h 461"/>
              <a:gd name="T2" fmla="*/ 246 w 461"/>
              <a:gd name="T3" fmla="*/ 147 h 461"/>
              <a:gd name="T4" fmla="*/ 173 w 461"/>
              <a:gd name="T5" fmla="*/ 147 h 461"/>
              <a:gd name="T6" fmla="*/ 173 w 461"/>
              <a:gd name="T7" fmla="*/ 215 h 461"/>
              <a:gd name="T8" fmla="*/ 246 w 461"/>
              <a:gd name="T9" fmla="*/ 215 h 461"/>
              <a:gd name="T10" fmla="*/ 246 w 461"/>
              <a:gd name="T11" fmla="*/ 288 h 461"/>
              <a:gd name="T12" fmla="*/ 314 w 461"/>
              <a:gd name="T13" fmla="*/ 288 h 461"/>
              <a:gd name="T14" fmla="*/ 314 w 461"/>
              <a:gd name="T15" fmla="*/ 215 h 461"/>
              <a:gd name="T16" fmla="*/ 388 w 461"/>
              <a:gd name="T17" fmla="*/ 215 h 461"/>
              <a:gd name="T18" fmla="*/ 388 w 461"/>
              <a:gd name="T19" fmla="*/ 147 h 461"/>
              <a:gd name="T20" fmla="*/ 314 w 461"/>
              <a:gd name="T21" fmla="*/ 147 h 461"/>
              <a:gd name="T22" fmla="*/ 314 w 461"/>
              <a:gd name="T23" fmla="*/ 74 h 461"/>
              <a:gd name="T24" fmla="*/ 246 w 461"/>
              <a:gd name="T25" fmla="*/ 74 h 461"/>
              <a:gd name="T26" fmla="*/ 280 w 461"/>
              <a:gd name="T27" fmla="*/ 0 h 461"/>
              <a:gd name="T28" fmla="*/ 325 w 461"/>
              <a:gd name="T29" fmla="*/ 8 h 461"/>
              <a:gd name="T30" fmla="*/ 369 w 461"/>
              <a:gd name="T31" fmla="*/ 24 h 461"/>
              <a:gd name="T32" fmla="*/ 409 w 461"/>
              <a:gd name="T33" fmla="*/ 53 h 461"/>
              <a:gd name="T34" fmla="*/ 437 w 461"/>
              <a:gd name="T35" fmla="*/ 92 h 461"/>
              <a:gd name="T36" fmla="*/ 453 w 461"/>
              <a:gd name="T37" fmla="*/ 137 h 461"/>
              <a:gd name="T38" fmla="*/ 461 w 461"/>
              <a:gd name="T39" fmla="*/ 181 h 461"/>
              <a:gd name="T40" fmla="*/ 453 w 461"/>
              <a:gd name="T41" fmla="*/ 226 h 461"/>
              <a:gd name="T42" fmla="*/ 437 w 461"/>
              <a:gd name="T43" fmla="*/ 270 h 461"/>
              <a:gd name="T44" fmla="*/ 409 w 461"/>
              <a:gd name="T45" fmla="*/ 309 h 461"/>
              <a:gd name="T46" fmla="*/ 369 w 461"/>
              <a:gd name="T47" fmla="*/ 338 h 461"/>
              <a:gd name="T48" fmla="*/ 325 w 461"/>
              <a:gd name="T49" fmla="*/ 354 h 461"/>
              <a:gd name="T50" fmla="*/ 280 w 461"/>
              <a:gd name="T51" fmla="*/ 362 h 461"/>
              <a:gd name="T52" fmla="*/ 231 w 461"/>
              <a:gd name="T53" fmla="*/ 354 h 461"/>
              <a:gd name="T54" fmla="*/ 186 w 461"/>
              <a:gd name="T55" fmla="*/ 333 h 461"/>
              <a:gd name="T56" fmla="*/ 58 w 461"/>
              <a:gd name="T57" fmla="*/ 461 h 461"/>
              <a:gd name="T58" fmla="*/ 0 w 461"/>
              <a:gd name="T59" fmla="*/ 404 h 461"/>
              <a:gd name="T60" fmla="*/ 129 w 461"/>
              <a:gd name="T61" fmla="*/ 275 h 461"/>
              <a:gd name="T62" fmla="*/ 108 w 461"/>
              <a:gd name="T63" fmla="*/ 231 h 461"/>
              <a:gd name="T64" fmla="*/ 100 w 461"/>
              <a:gd name="T65" fmla="*/ 186 h 461"/>
              <a:gd name="T66" fmla="*/ 105 w 461"/>
              <a:gd name="T67" fmla="*/ 139 h 461"/>
              <a:gd name="T68" fmla="*/ 123 w 461"/>
              <a:gd name="T69" fmla="*/ 95 h 461"/>
              <a:gd name="T70" fmla="*/ 152 w 461"/>
              <a:gd name="T71" fmla="*/ 53 h 461"/>
              <a:gd name="T72" fmla="*/ 191 w 461"/>
              <a:gd name="T73" fmla="*/ 24 h 461"/>
              <a:gd name="T74" fmla="*/ 236 w 461"/>
              <a:gd name="T75" fmla="*/ 8 h 461"/>
              <a:gd name="T76" fmla="*/ 280 w 461"/>
              <a:gd name="T7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1" h="461">
                <a:moveTo>
                  <a:pt x="246" y="74"/>
                </a:moveTo>
                <a:lnTo>
                  <a:pt x="246" y="147"/>
                </a:lnTo>
                <a:lnTo>
                  <a:pt x="173" y="147"/>
                </a:lnTo>
                <a:lnTo>
                  <a:pt x="173" y="215"/>
                </a:lnTo>
                <a:lnTo>
                  <a:pt x="246" y="215"/>
                </a:lnTo>
                <a:lnTo>
                  <a:pt x="246" y="288"/>
                </a:lnTo>
                <a:lnTo>
                  <a:pt x="314" y="288"/>
                </a:lnTo>
                <a:lnTo>
                  <a:pt x="314" y="215"/>
                </a:lnTo>
                <a:lnTo>
                  <a:pt x="388" y="215"/>
                </a:lnTo>
                <a:lnTo>
                  <a:pt x="388" y="147"/>
                </a:lnTo>
                <a:lnTo>
                  <a:pt x="314" y="147"/>
                </a:lnTo>
                <a:lnTo>
                  <a:pt x="314" y="74"/>
                </a:lnTo>
                <a:lnTo>
                  <a:pt x="246" y="74"/>
                </a:lnTo>
                <a:close/>
                <a:moveTo>
                  <a:pt x="280" y="0"/>
                </a:moveTo>
                <a:lnTo>
                  <a:pt x="325" y="8"/>
                </a:lnTo>
                <a:lnTo>
                  <a:pt x="369" y="24"/>
                </a:lnTo>
                <a:lnTo>
                  <a:pt x="409" y="53"/>
                </a:lnTo>
                <a:lnTo>
                  <a:pt x="437" y="92"/>
                </a:lnTo>
                <a:lnTo>
                  <a:pt x="453" y="137"/>
                </a:lnTo>
                <a:lnTo>
                  <a:pt x="461" y="181"/>
                </a:lnTo>
                <a:lnTo>
                  <a:pt x="453" y="226"/>
                </a:lnTo>
                <a:lnTo>
                  <a:pt x="437" y="270"/>
                </a:lnTo>
                <a:lnTo>
                  <a:pt x="409" y="309"/>
                </a:lnTo>
                <a:lnTo>
                  <a:pt x="369" y="338"/>
                </a:lnTo>
                <a:lnTo>
                  <a:pt x="325" y="354"/>
                </a:lnTo>
                <a:lnTo>
                  <a:pt x="280" y="362"/>
                </a:lnTo>
                <a:lnTo>
                  <a:pt x="231" y="354"/>
                </a:lnTo>
                <a:lnTo>
                  <a:pt x="186" y="333"/>
                </a:lnTo>
                <a:lnTo>
                  <a:pt x="58" y="461"/>
                </a:lnTo>
                <a:lnTo>
                  <a:pt x="0" y="404"/>
                </a:lnTo>
                <a:lnTo>
                  <a:pt x="129" y="275"/>
                </a:lnTo>
                <a:lnTo>
                  <a:pt x="108" y="231"/>
                </a:lnTo>
                <a:lnTo>
                  <a:pt x="100" y="186"/>
                </a:lnTo>
                <a:lnTo>
                  <a:pt x="105" y="139"/>
                </a:lnTo>
                <a:lnTo>
                  <a:pt x="123" y="95"/>
                </a:lnTo>
                <a:lnTo>
                  <a:pt x="152" y="53"/>
                </a:lnTo>
                <a:lnTo>
                  <a:pt x="191" y="24"/>
                </a:lnTo>
                <a:lnTo>
                  <a:pt x="236" y="8"/>
                </a:lnTo>
                <a:lnTo>
                  <a:pt x="280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67025" y="4753610"/>
            <a:ext cx="333375" cy="31369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22980" y="15335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88690" y="31489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21710" y="216344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Freeform 761"/>
          <p:cNvSpPr>
            <a:spLocks noEditPoints="1"/>
          </p:cNvSpPr>
          <p:nvPr/>
        </p:nvSpPr>
        <p:spPr bwMode="auto">
          <a:xfrm>
            <a:off x="2892282" y="4759270"/>
            <a:ext cx="301209" cy="302384"/>
          </a:xfrm>
          <a:custGeom>
            <a:avLst/>
            <a:gdLst>
              <a:gd name="T0" fmla="*/ 239 w 506"/>
              <a:gd name="T1" fmla="*/ 485 h 508"/>
              <a:gd name="T2" fmla="*/ 267 w 506"/>
              <a:gd name="T3" fmla="*/ 419 h 508"/>
              <a:gd name="T4" fmla="*/ 380 w 506"/>
              <a:gd name="T5" fmla="*/ 359 h 508"/>
              <a:gd name="T6" fmla="*/ 393 w 506"/>
              <a:gd name="T7" fmla="*/ 414 h 508"/>
              <a:gd name="T8" fmla="*/ 427 w 506"/>
              <a:gd name="T9" fmla="*/ 409 h 508"/>
              <a:gd name="T10" fmla="*/ 380 w 506"/>
              <a:gd name="T11" fmla="*/ 359 h 508"/>
              <a:gd name="T12" fmla="*/ 113 w 506"/>
              <a:gd name="T13" fmla="*/ 372 h 508"/>
              <a:gd name="T14" fmla="*/ 100 w 506"/>
              <a:gd name="T15" fmla="*/ 427 h 508"/>
              <a:gd name="T16" fmla="*/ 147 w 506"/>
              <a:gd name="T17" fmla="*/ 380 h 508"/>
              <a:gd name="T18" fmla="*/ 417 w 506"/>
              <a:gd name="T19" fmla="*/ 239 h 508"/>
              <a:gd name="T20" fmla="*/ 485 w 506"/>
              <a:gd name="T21" fmla="*/ 267 h 508"/>
              <a:gd name="T22" fmla="*/ 417 w 506"/>
              <a:gd name="T23" fmla="*/ 239 h 508"/>
              <a:gd name="T24" fmla="*/ 21 w 506"/>
              <a:gd name="T25" fmla="*/ 267 h 508"/>
              <a:gd name="T26" fmla="*/ 89 w 506"/>
              <a:gd name="T27" fmla="*/ 239 h 508"/>
              <a:gd name="T28" fmla="*/ 335 w 506"/>
              <a:gd name="T29" fmla="*/ 160 h 508"/>
              <a:gd name="T30" fmla="*/ 254 w 506"/>
              <a:gd name="T31" fmla="*/ 233 h 508"/>
              <a:gd name="T32" fmla="*/ 191 w 506"/>
              <a:gd name="T33" fmla="*/ 215 h 508"/>
              <a:gd name="T34" fmla="*/ 257 w 506"/>
              <a:gd name="T35" fmla="*/ 278 h 508"/>
              <a:gd name="T36" fmla="*/ 335 w 506"/>
              <a:gd name="T37" fmla="*/ 160 h 508"/>
              <a:gd name="T38" fmla="*/ 393 w 506"/>
              <a:gd name="T39" fmla="*/ 92 h 508"/>
              <a:gd name="T40" fmla="*/ 380 w 506"/>
              <a:gd name="T41" fmla="*/ 147 h 508"/>
              <a:gd name="T42" fmla="*/ 427 w 506"/>
              <a:gd name="T43" fmla="*/ 100 h 508"/>
              <a:gd name="T44" fmla="*/ 100 w 506"/>
              <a:gd name="T45" fmla="*/ 79 h 508"/>
              <a:gd name="T46" fmla="*/ 113 w 506"/>
              <a:gd name="T47" fmla="*/ 134 h 508"/>
              <a:gd name="T48" fmla="*/ 147 w 506"/>
              <a:gd name="T49" fmla="*/ 129 h 508"/>
              <a:gd name="T50" fmla="*/ 100 w 506"/>
              <a:gd name="T51" fmla="*/ 79 h 508"/>
              <a:gd name="T52" fmla="*/ 239 w 506"/>
              <a:gd name="T53" fmla="*/ 89 h 508"/>
              <a:gd name="T54" fmla="*/ 267 w 506"/>
              <a:gd name="T55" fmla="*/ 21 h 508"/>
              <a:gd name="T56" fmla="*/ 254 w 506"/>
              <a:gd name="T57" fmla="*/ 0 h 508"/>
              <a:gd name="T58" fmla="*/ 304 w 506"/>
              <a:gd name="T59" fmla="*/ 5 h 508"/>
              <a:gd name="T60" fmla="*/ 393 w 506"/>
              <a:gd name="T61" fmla="*/ 42 h 508"/>
              <a:gd name="T62" fmla="*/ 451 w 506"/>
              <a:gd name="T63" fmla="*/ 97 h 508"/>
              <a:gd name="T64" fmla="*/ 500 w 506"/>
              <a:gd name="T65" fmla="*/ 197 h 508"/>
              <a:gd name="T66" fmla="*/ 500 w 506"/>
              <a:gd name="T67" fmla="*/ 312 h 508"/>
              <a:gd name="T68" fmla="*/ 451 w 506"/>
              <a:gd name="T69" fmla="*/ 411 h 508"/>
              <a:gd name="T70" fmla="*/ 393 w 506"/>
              <a:gd name="T71" fmla="*/ 464 h 508"/>
              <a:gd name="T72" fmla="*/ 304 w 506"/>
              <a:gd name="T73" fmla="*/ 503 h 508"/>
              <a:gd name="T74" fmla="*/ 254 w 506"/>
              <a:gd name="T75" fmla="*/ 508 h 508"/>
              <a:gd name="T76" fmla="*/ 155 w 506"/>
              <a:gd name="T77" fmla="*/ 487 h 508"/>
              <a:gd name="T78" fmla="*/ 81 w 506"/>
              <a:gd name="T79" fmla="*/ 440 h 508"/>
              <a:gd name="T80" fmla="*/ 26 w 506"/>
              <a:gd name="T81" fmla="*/ 364 h 508"/>
              <a:gd name="T82" fmla="*/ 0 w 506"/>
              <a:gd name="T83" fmla="*/ 254 h 508"/>
              <a:gd name="T84" fmla="*/ 26 w 506"/>
              <a:gd name="T85" fmla="*/ 144 h 508"/>
              <a:gd name="T86" fmla="*/ 81 w 506"/>
              <a:gd name="T87" fmla="*/ 68 h 508"/>
              <a:gd name="T88" fmla="*/ 155 w 506"/>
              <a:gd name="T89" fmla="*/ 21 h 508"/>
              <a:gd name="T90" fmla="*/ 254 w 506"/>
              <a:gd name="T91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6" h="508">
                <a:moveTo>
                  <a:pt x="239" y="419"/>
                </a:moveTo>
                <a:lnTo>
                  <a:pt x="239" y="485"/>
                </a:lnTo>
                <a:lnTo>
                  <a:pt x="267" y="485"/>
                </a:lnTo>
                <a:lnTo>
                  <a:pt x="267" y="419"/>
                </a:lnTo>
                <a:lnTo>
                  <a:pt x="239" y="419"/>
                </a:lnTo>
                <a:close/>
                <a:moveTo>
                  <a:pt x="380" y="359"/>
                </a:moveTo>
                <a:lnTo>
                  <a:pt x="359" y="380"/>
                </a:lnTo>
                <a:lnTo>
                  <a:pt x="393" y="414"/>
                </a:lnTo>
                <a:lnTo>
                  <a:pt x="406" y="427"/>
                </a:lnTo>
                <a:lnTo>
                  <a:pt x="427" y="409"/>
                </a:lnTo>
                <a:lnTo>
                  <a:pt x="393" y="372"/>
                </a:lnTo>
                <a:lnTo>
                  <a:pt x="380" y="359"/>
                </a:lnTo>
                <a:close/>
                <a:moveTo>
                  <a:pt x="126" y="359"/>
                </a:moveTo>
                <a:lnTo>
                  <a:pt x="113" y="372"/>
                </a:lnTo>
                <a:lnTo>
                  <a:pt x="79" y="409"/>
                </a:lnTo>
                <a:lnTo>
                  <a:pt x="100" y="427"/>
                </a:lnTo>
                <a:lnTo>
                  <a:pt x="113" y="414"/>
                </a:lnTo>
                <a:lnTo>
                  <a:pt x="147" y="380"/>
                </a:lnTo>
                <a:lnTo>
                  <a:pt x="126" y="359"/>
                </a:lnTo>
                <a:close/>
                <a:moveTo>
                  <a:pt x="417" y="239"/>
                </a:moveTo>
                <a:lnTo>
                  <a:pt x="417" y="267"/>
                </a:lnTo>
                <a:lnTo>
                  <a:pt x="485" y="267"/>
                </a:lnTo>
                <a:lnTo>
                  <a:pt x="485" y="239"/>
                </a:lnTo>
                <a:lnTo>
                  <a:pt x="417" y="239"/>
                </a:lnTo>
                <a:close/>
                <a:moveTo>
                  <a:pt x="21" y="239"/>
                </a:moveTo>
                <a:lnTo>
                  <a:pt x="21" y="267"/>
                </a:lnTo>
                <a:lnTo>
                  <a:pt x="89" y="267"/>
                </a:lnTo>
                <a:lnTo>
                  <a:pt x="89" y="239"/>
                </a:lnTo>
                <a:lnTo>
                  <a:pt x="21" y="239"/>
                </a:lnTo>
                <a:close/>
                <a:moveTo>
                  <a:pt x="335" y="160"/>
                </a:moveTo>
                <a:lnTo>
                  <a:pt x="257" y="236"/>
                </a:lnTo>
                <a:lnTo>
                  <a:pt x="254" y="233"/>
                </a:lnTo>
                <a:lnTo>
                  <a:pt x="212" y="194"/>
                </a:lnTo>
                <a:lnTo>
                  <a:pt x="191" y="215"/>
                </a:lnTo>
                <a:lnTo>
                  <a:pt x="254" y="275"/>
                </a:lnTo>
                <a:lnTo>
                  <a:pt x="257" y="278"/>
                </a:lnTo>
                <a:lnTo>
                  <a:pt x="356" y="181"/>
                </a:lnTo>
                <a:lnTo>
                  <a:pt x="335" y="160"/>
                </a:lnTo>
                <a:close/>
                <a:moveTo>
                  <a:pt x="406" y="79"/>
                </a:moveTo>
                <a:lnTo>
                  <a:pt x="393" y="92"/>
                </a:lnTo>
                <a:lnTo>
                  <a:pt x="359" y="129"/>
                </a:lnTo>
                <a:lnTo>
                  <a:pt x="380" y="147"/>
                </a:lnTo>
                <a:lnTo>
                  <a:pt x="393" y="134"/>
                </a:lnTo>
                <a:lnTo>
                  <a:pt x="427" y="100"/>
                </a:lnTo>
                <a:lnTo>
                  <a:pt x="406" y="79"/>
                </a:lnTo>
                <a:close/>
                <a:moveTo>
                  <a:pt x="100" y="79"/>
                </a:moveTo>
                <a:lnTo>
                  <a:pt x="79" y="100"/>
                </a:lnTo>
                <a:lnTo>
                  <a:pt x="113" y="134"/>
                </a:lnTo>
                <a:lnTo>
                  <a:pt x="126" y="147"/>
                </a:lnTo>
                <a:lnTo>
                  <a:pt x="147" y="129"/>
                </a:lnTo>
                <a:lnTo>
                  <a:pt x="113" y="92"/>
                </a:lnTo>
                <a:lnTo>
                  <a:pt x="100" y="79"/>
                </a:lnTo>
                <a:close/>
                <a:moveTo>
                  <a:pt x="239" y="21"/>
                </a:moveTo>
                <a:lnTo>
                  <a:pt x="239" y="89"/>
                </a:lnTo>
                <a:lnTo>
                  <a:pt x="267" y="89"/>
                </a:lnTo>
                <a:lnTo>
                  <a:pt x="267" y="21"/>
                </a:lnTo>
                <a:lnTo>
                  <a:pt x="239" y="21"/>
                </a:lnTo>
                <a:close/>
                <a:moveTo>
                  <a:pt x="254" y="0"/>
                </a:moveTo>
                <a:lnTo>
                  <a:pt x="254" y="0"/>
                </a:lnTo>
                <a:lnTo>
                  <a:pt x="304" y="5"/>
                </a:lnTo>
                <a:lnTo>
                  <a:pt x="351" y="21"/>
                </a:lnTo>
                <a:lnTo>
                  <a:pt x="393" y="42"/>
                </a:lnTo>
                <a:lnTo>
                  <a:pt x="424" y="68"/>
                </a:lnTo>
                <a:lnTo>
                  <a:pt x="451" y="97"/>
                </a:lnTo>
                <a:lnTo>
                  <a:pt x="482" y="144"/>
                </a:lnTo>
                <a:lnTo>
                  <a:pt x="500" y="197"/>
                </a:lnTo>
                <a:lnTo>
                  <a:pt x="506" y="254"/>
                </a:lnTo>
                <a:lnTo>
                  <a:pt x="500" y="312"/>
                </a:lnTo>
                <a:lnTo>
                  <a:pt x="482" y="364"/>
                </a:lnTo>
                <a:lnTo>
                  <a:pt x="451" y="411"/>
                </a:lnTo>
                <a:lnTo>
                  <a:pt x="424" y="440"/>
                </a:lnTo>
                <a:lnTo>
                  <a:pt x="393" y="464"/>
                </a:lnTo>
                <a:lnTo>
                  <a:pt x="351" y="487"/>
                </a:lnTo>
                <a:lnTo>
                  <a:pt x="304" y="503"/>
                </a:lnTo>
                <a:lnTo>
                  <a:pt x="254" y="508"/>
                </a:lnTo>
                <a:lnTo>
                  <a:pt x="254" y="508"/>
                </a:lnTo>
                <a:lnTo>
                  <a:pt x="202" y="503"/>
                </a:lnTo>
                <a:lnTo>
                  <a:pt x="155" y="487"/>
                </a:lnTo>
                <a:lnTo>
                  <a:pt x="113" y="464"/>
                </a:lnTo>
                <a:lnTo>
                  <a:pt x="81" y="440"/>
                </a:lnTo>
                <a:lnTo>
                  <a:pt x="55" y="411"/>
                </a:lnTo>
                <a:lnTo>
                  <a:pt x="26" y="364"/>
                </a:lnTo>
                <a:lnTo>
                  <a:pt x="5" y="312"/>
                </a:lnTo>
                <a:lnTo>
                  <a:pt x="0" y="254"/>
                </a:lnTo>
                <a:lnTo>
                  <a:pt x="5" y="197"/>
                </a:lnTo>
                <a:lnTo>
                  <a:pt x="26" y="144"/>
                </a:lnTo>
                <a:lnTo>
                  <a:pt x="55" y="97"/>
                </a:lnTo>
                <a:lnTo>
                  <a:pt x="81" y="68"/>
                </a:lnTo>
                <a:lnTo>
                  <a:pt x="113" y="42"/>
                </a:lnTo>
                <a:lnTo>
                  <a:pt x="155" y="21"/>
                </a:lnTo>
                <a:lnTo>
                  <a:pt x="202" y="5"/>
                </a:lnTo>
                <a:lnTo>
                  <a:pt x="254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7" name="Freeform 842"/>
          <p:cNvSpPr>
            <a:spLocks noEditPoints="1"/>
          </p:cNvSpPr>
          <p:nvPr/>
        </p:nvSpPr>
        <p:spPr bwMode="auto">
          <a:xfrm>
            <a:off x="3534410" y="2192020"/>
            <a:ext cx="309880" cy="286385"/>
          </a:xfrm>
          <a:custGeom>
            <a:avLst/>
            <a:gdLst>
              <a:gd name="T0" fmla="*/ 246 w 461"/>
              <a:gd name="T1" fmla="*/ 74 h 461"/>
              <a:gd name="T2" fmla="*/ 246 w 461"/>
              <a:gd name="T3" fmla="*/ 147 h 461"/>
              <a:gd name="T4" fmla="*/ 173 w 461"/>
              <a:gd name="T5" fmla="*/ 147 h 461"/>
              <a:gd name="T6" fmla="*/ 173 w 461"/>
              <a:gd name="T7" fmla="*/ 215 h 461"/>
              <a:gd name="T8" fmla="*/ 246 w 461"/>
              <a:gd name="T9" fmla="*/ 215 h 461"/>
              <a:gd name="T10" fmla="*/ 246 w 461"/>
              <a:gd name="T11" fmla="*/ 288 h 461"/>
              <a:gd name="T12" fmla="*/ 314 w 461"/>
              <a:gd name="T13" fmla="*/ 288 h 461"/>
              <a:gd name="T14" fmla="*/ 314 w 461"/>
              <a:gd name="T15" fmla="*/ 215 h 461"/>
              <a:gd name="T16" fmla="*/ 388 w 461"/>
              <a:gd name="T17" fmla="*/ 215 h 461"/>
              <a:gd name="T18" fmla="*/ 388 w 461"/>
              <a:gd name="T19" fmla="*/ 147 h 461"/>
              <a:gd name="T20" fmla="*/ 314 w 461"/>
              <a:gd name="T21" fmla="*/ 147 h 461"/>
              <a:gd name="T22" fmla="*/ 314 w 461"/>
              <a:gd name="T23" fmla="*/ 74 h 461"/>
              <a:gd name="T24" fmla="*/ 246 w 461"/>
              <a:gd name="T25" fmla="*/ 74 h 461"/>
              <a:gd name="T26" fmla="*/ 280 w 461"/>
              <a:gd name="T27" fmla="*/ 0 h 461"/>
              <a:gd name="T28" fmla="*/ 325 w 461"/>
              <a:gd name="T29" fmla="*/ 8 h 461"/>
              <a:gd name="T30" fmla="*/ 369 w 461"/>
              <a:gd name="T31" fmla="*/ 24 h 461"/>
              <a:gd name="T32" fmla="*/ 409 w 461"/>
              <a:gd name="T33" fmla="*/ 53 h 461"/>
              <a:gd name="T34" fmla="*/ 437 w 461"/>
              <a:gd name="T35" fmla="*/ 92 h 461"/>
              <a:gd name="T36" fmla="*/ 453 w 461"/>
              <a:gd name="T37" fmla="*/ 137 h 461"/>
              <a:gd name="T38" fmla="*/ 461 w 461"/>
              <a:gd name="T39" fmla="*/ 181 h 461"/>
              <a:gd name="T40" fmla="*/ 453 w 461"/>
              <a:gd name="T41" fmla="*/ 226 h 461"/>
              <a:gd name="T42" fmla="*/ 437 w 461"/>
              <a:gd name="T43" fmla="*/ 270 h 461"/>
              <a:gd name="T44" fmla="*/ 409 w 461"/>
              <a:gd name="T45" fmla="*/ 309 h 461"/>
              <a:gd name="T46" fmla="*/ 369 w 461"/>
              <a:gd name="T47" fmla="*/ 338 h 461"/>
              <a:gd name="T48" fmla="*/ 325 w 461"/>
              <a:gd name="T49" fmla="*/ 354 h 461"/>
              <a:gd name="T50" fmla="*/ 280 w 461"/>
              <a:gd name="T51" fmla="*/ 362 h 461"/>
              <a:gd name="T52" fmla="*/ 231 w 461"/>
              <a:gd name="T53" fmla="*/ 354 h 461"/>
              <a:gd name="T54" fmla="*/ 186 w 461"/>
              <a:gd name="T55" fmla="*/ 333 h 461"/>
              <a:gd name="T56" fmla="*/ 58 w 461"/>
              <a:gd name="T57" fmla="*/ 461 h 461"/>
              <a:gd name="T58" fmla="*/ 0 w 461"/>
              <a:gd name="T59" fmla="*/ 404 h 461"/>
              <a:gd name="T60" fmla="*/ 129 w 461"/>
              <a:gd name="T61" fmla="*/ 275 h 461"/>
              <a:gd name="T62" fmla="*/ 108 w 461"/>
              <a:gd name="T63" fmla="*/ 231 h 461"/>
              <a:gd name="T64" fmla="*/ 100 w 461"/>
              <a:gd name="T65" fmla="*/ 186 h 461"/>
              <a:gd name="T66" fmla="*/ 105 w 461"/>
              <a:gd name="T67" fmla="*/ 139 h 461"/>
              <a:gd name="T68" fmla="*/ 123 w 461"/>
              <a:gd name="T69" fmla="*/ 95 h 461"/>
              <a:gd name="T70" fmla="*/ 152 w 461"/>
              <a:gd name="T71" fmla="*/ 53 h 461"/>
              <a:gd name="T72" fmla="*/ 191 w 461"/>
              <a:gd name="T73" fmla="*/ 24 h 461"/>
              <a:gd name="T74" fmla="*/ 236 w 461"/>
              <a:gd name="T75" fmla="*/ 8 h 461"/>
              <a:gd name="T76" fmla="*/ 280 w 461"/>
              <a:gd name="T7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1" h="461">
                <a:moveTo>
                  <a:pt x="246" y="74"/>
                </a:moveTo>
                <a:lnTo>
                  <a:pt x="246" y="147"/>
                </a:lnTo>
                <a:lnTo>
                  <a:pt x="173" y="147"/>
                </a:lnTo>
                <a:lnTo>
                  <a:pt x="173" y="215"/>
                </a:lnTo>
                <a:lnTo>
                  <a:pt x="246" y="215"/>
                </a:lnTo>
                <a:lnTo>
                  <a:pt x="246" y="288"/>
                </a:lnTo>
                <a:lnTo>
                  <a:pt x="314" y="288"/>
                </a:lnTo>
                <a:lnTo>
                  <a:pt x="314" y="215"/>
                </a:lnTo>
                <a:lnTo>
                  <a:pt x="388" y="215"/>
                </a:lnTo>
                <a:lnTo>
                  <a:pt x="388" y="147"/>
                </a:lnTo>
                <a:lnTo>
                  <a:pt x="314" y="147"/>
                </a:lnTo>
                <a:lnTo>
                  <a:pt x="314" y="74"/>
                </a:lnTo>
                <a:lnTo>
                  <a:pt x="246" y="74"/>
                </a:lnTo>
                <a:close/>
                <a:moveTo>
                  <a:pt x="280" y="0"/>
                </a:moveTo>
                <a:lnTo>
                  <a:pt x="325" y="8"/>
                </a:lnTo>
                <a:lnTo>
                  <a:pt x="369" y="24"/>
                </a:lnTo>
                <a:lnTo>
                  <a:pt x="409" y="53"/>
                </a:lnTo>
                <a:lnTo>
                  <a:pt x="437" y="92"/>
                </a:lnTo>
                <a:lnTo>
                  <a:pt x="453" y="137"/>
                </a:lnTo>
                <a:lnTo>
                  <a:pt x="461" y="181"/>
                </a:lnTo>
                <a:lnTo>
                  <a:pt x="453" y="226"/>
                </a:lnTo>
                <a:lnTo>
                  <a:pt x="437" y="270"/>
                </a:lnTo>
                <a:lnTo>
                  <a:pt x="409" y="309"/>
                </a:lnTo>
                <a:lnTo>
                  <a:pt x="369" y="338"/>
                </a:lnTo>
                <a:lnTo>
                  <a:pt x="325" y="354"/>
                </a:lnTo>
                <a:lnTo>
                  <a:pt x="280" y="362"/>
                </a:lnTo>
                <a:lnTo>
                  <a:pt x="231" y="354"/>
                </a:lnTo>
                <a:lnTo>
                  <a:pt x="186" y="333"/>
                </a:lnTo>
                <a:lnTo>
                  <a:pt x="58" y="461"/>
                </a:lnTo>
                <a:lnTo>
                  <a:pt x="0" y="404"/>
                </a:lnTo>
                <a:lnTo>
                  <a:pt x="129" y="275"/>
                </a:lnTo>
                <a:lnTo>
                  <a:pt x="108" y="231"/>
                </a:lnTo>
                <a:lnTo>
                  <a:pt x="100" y="186"/>
                </a:lnTo>
                <a:lnTo>
                  <a:pt x="105" y="139"/>
                </a:lnTo>
                <a:lnTo>
                  <a:pt x="123" y="95"/>
                </a:lnTo>
                <a:lnTo>
                  <a:pt x="152" y="53"/>
                </a:lnTo>
                <a:lnTo>
                  <a:pt x="191" y="24"/>
                </a:lnTo>
                <a:lnTo>
                  <a:pt x="236" y="8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63925" y="47745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Freeform 886"/>
          <p:cNvSpPr>
            <a:spLocks noEditPoints="1"/>
          </p:cNvSpPr>
          <p:nvPr/>
        </p:nvSpPr>
        <p:spPr bwMode="auto">
          <a:xfrm>
            <a:off x="3501390" y="3206115"/>
            <a:ext cx="332740" cy="225425"/>
          </a:xfrm>
          <a:custGeom>
            <a:avLst/>
            <a:gdLst>
              <a:gd name="T0" fmla="*/ 134 w 474"/>
              <a:gd name="T1" fmla="*/ 173 h 343"/>
              <a:gd name="T2" fmla="*/ 134 w 474"/>
              <a:gd name="T3" fmla="*/ 173 h 343"/>
              <a:gd name="T4" fmla="*/ 40 w 474"/>
              <a:gd name="T5" fmla="*/ 304 h 343"/>
              <a:gd name="T6" fmla="*/ 228 w 474"/>
              <a:gd name="T7" fmla="*/ 304 h 343"/>
              <a:gd name="T8" fmla="*/ 215 w 474"/>
              <a:gd name="T9" fmla="*/ 285 h 343"/>
              <a:gd name="T10" fmla="*/ 194 w 474"/>
              <a:gd name="T11" fmla="*/ 254 h 343"/>
              <a:gd name="T12" fmla="*/ 134 w 474"/>
              <a:gd name="T13" fmla="*/ 173 h 343"/>
              <a:gd name="T14" fmla="*/ 294 w 474"/>
              <a:gd name="T15" fmla="*/ 113 h 343"/>
              <a:gd name="T16" fmla="*/ 215 w 474"/>
              <a:gd name="T17" fmla="*/ 223 h 343"/>
              <a:gd name="T18" fmla="*/ 202 w 474"/>
              <a:gd name="T19" fmla="*/ 241 h 343"/>
              <a:gd name="T20" fmla="*/ 215 w 474"/>
              <a:gd name="T21" fmla="*/ 262 h 343"/>
              <a:gd name="T22" fmla="*/ 241 w 474"/>
              <a:gd name="T23" fmla="*/ 296 h 343"/>
              <a:gd name="T24" fmla="*/ 246 w 474"/>
              <a:gd name="T25" fmla="*/ 304 h 343"/>
              <a:gd name="T26" fmla="*/ 430 w 474"/>
              <a:gd name="T27" fmla="*/ 304 h 343"/>
              <a:gd name="T28" fmla="*/ 314 w 474"/>
              <a:gd name="T29" fmla="*/ 144 h 343"/>
              <a:gd name="T30" fmla="*/ 294 w 474"/>
              <a:gd name="T31" fmla="*/ 113 h 343"/>
              <a:gd name="T32" fmla="*/ 105 w 474"/>
              <a:gd name="T33" fmla="*/ 45 h 343"/>
              <a:gd name="T34" fmla="*/ 94 w 474"/>
              <a:gd name="T35" fmla="*/ 47 h 343"/>
              <a:gd name="T36" fmla="*/ 84 w 474"/>
              <a:gd name="T37" fmla="*/ 52 h 343"/>
              <a:gd name="T38" fmla="*/ 76 w 474"/>
              <a:gd name="T39" fmla="*/ 60 h 343"/>
              <a:gd name="T40" fmla="*/ 71 w 474"/>
              <a:gd name="T41" fmla="*/ 71 h 343"/>
              <a:gd name="T42" fmla="*/ 68 w 474"/>
              <a:gd name="T43" fmla="*/ 84 h 343"/>
              <a:gd name="T44" fmla="*/ 71 w 474"/>
              <a:gd name="T45" fmla="*/ 94 h 343"/>
              <a:gd name="T46" fmla="*/ 76 w 474"/>
              <a:gd name="T47" fmla="*/ 105 h 343"/>
              <a:gd name="T48" fmla="*/ 84 w 474"/>
              <a:gd name="T49" fmla="*/ 113 h 343"/>
              <a:gd name="T50" fmla="*/ 94 w 474"/>
              <a:gd name="T51" fmla="*/ 118 h 343"/>
              <a:gd name="T52" fmla="*/ 105 w 474"/>
              <a:gd name="T53" fmla="*/ 120 h 343"/>
              <a:gd name="T54" fmla="*/ 118 w 474"/>
              <a:gd name="T55" fmla="*/ 118 h 343"/>
              <a:gd name="T56" fmla="*/ 126 w 474"/>
              <a:gd name="T57" fmla="*/ 113 h 343"/>
              <a:gd name="T58" fmla="*/ 134 w 474"/>
              <a:gd name="T59" fmla="*/ 105 h 343"/>
              <a:gd name="T60" fmla="*/ 139 w 474"/>
              <a:gd name="T61" fmla="*/ 100 h 343"/>
              <a:gd name="T62" fmla="*/ 142 w 474"/>
              <a:gd name="T63" fmla="*/ 92 h 343"/>
              <a:gd name="T64" fmla="*/ 142 w 474"/>
              <a:gd name="T65" fmla="*/ 84 h 343"/>
              <a:gd name="T66" fmla="*/ 142 w 474"/>
              <a:gd name="T67" fmla="*/ 73 h 343"/>
              <a:gd name="T68" fmla="*/ 139 w 474"/>
              <a:gd name="T69" fmla="*/ 65 h 343"/>
              <a:gd name="T70" fmla="*/ 134 w 474"/>
              <a:gd name="T71" fmla="*/ 60 h 343"/>
              <a:gd name="T72" fmla="*/ 126 w 474"/>
              <a:gd name="T73" fmla="*/ 52 h 343"/>
              <a:gd name="T74" fmla="*/ 118 w 474"/>
              <a:gd name="T75" fmla="*/ 47 h 343"/>
              <a:gd name="T76" fmla="*/ 105 w 474"/>
              <a:gd name="T77" fmla="*/ 45 h 343"/>
              <a:gd name="T78" fmla="*/ 0 w 474"/>
              <a:gd name="T79" fmla="*/ 0 h 343"/>
              <a:gd name="T80" fmla="*/ 474 w 474"/>
              <a:gd name="T81" fmla="*/ 0 h 343"/>
              <a:gd name="T82" fmla="*/ 474 w 474"/>
              <a:gd name="T83" fmla="*/ 343 h 343"/>
              <a:gd name="T84" fmla="*/ 0 w 474"/>
              <a:gd name="T85" fmla="*/ 343 h 343"/>
              <a:gd name="T86" fmla="*/ 0 w 474"/>
              <a:gd name="T87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4" h="343">
                <a:moveTo>
                  <a:pt x="134" y="173"/>
                </a:moveTo>
                <a:lnTo>
                  <a:pt x="134" y="173"/>
                </a:lnTo>
                <a:lnTo>
                  <a:pt x="40" y="304"/>
                </a:lnTo>
                <a:lnTo>
                  <a:pt x="228" y="304"/>
                </a:lnTo>
                <a:lnTo>
                  <a:pt x="215" y="285"/>
                </a:lnTo>
                <a:lnTo>
                  <a:pt x="194" y="254"/>
                </a:lnTo>
                <a:lnTo>
                  <a:pt x="134" y="173"/>
                </a:lnTo>
                <a:close/>
                <a:moveTo>
                  <a:pt x="294" y="113"/>
                </a:moveTo>
                <a:lnTo>
                  <a:pt x="215" y="223"/>
                </a:lnTo>
                <a:lnTo>
                  <a:pt x="202" y="241"/>
                </a:lnTo>
                <a:lnTo>
                  <a:pt x="215" y="262"/>
                </a:lnTo>
                <a:lnTo>
                  <a:pt x="241" y="296"/>
                </a:lnTo>
                <a:lnTo>
                  <a:pt x="246" y="304"/>
                </a:lnTo>
                <a:lnTo>
                  <a:pt x="430" y="304"/>
                </a:lnTo>
                <a:lnTo>
                  <a:pt x="314" y="144"/>
                </a:lnTo>
                <a:lnTo>
                  <a:pt x="294" y="113"/>
                </a:lnTo>
                <a:close/>
                <a:moveTo>
                  <a:pt x="105" y="45"/>
                </a:moveTo>
                <a:lnTo>
                  <a:pt x="94" y="47"/>
                </a:lnTo>
                <a:lnTo>
                  <a:pt x="84" y="52"/>
                </a:lnTo>
                <a:lnTo>
                  <a:pt x="76" y="60"/>
                </a:lnTo>
                <a:lnTo>
                  <a:pt x="71" y="71"/>
                </a:lnTo>
                <a:lnTo>
                  <a:pt x="68" y="84"/>
                </a:lnTo>
                <a:lnTo>
                  <a:pt x="71" y="94"/>
                </a:lnTo>
                <a:lnTo>
                  <a:pt x="76" y="105"/>
                </a:lnTo>
                <a:lnTo>
                  <a:pt x="84" y="113"/>
                </a:lnTo>
                <a:lnTo>
                  <a:pt x="94" y="118"/>
                </a:lnTo>
                <a:lnTo>
                  <a:pt x="105" y="120"/>
                </a:lnTo>
                <a:lnTo>
                  <a:pt x="118" y="118"/>
                </a:lnTo>
                <a:lnTo>
                  <a:pt x="126" y="113"/>
                </a:lnTo>
                <a:lnTo>
                  <a:pt x="134" y="105"/>
                </a:lnTo>
                <a:lnTo>
                  <a:pt x="139" y="100"/>
                </a:lnTo>
                <a:lnTo>
                  <a:pt x="142" y="92"/>
                </a:lnTo>
                <a:lnTo>
                  <a:pt x="142" y="84"/>
                </a:lnTo>
                <a:lnTo>
                  <a:pt x="142" y="73"/>
                </a:lnTo>
                <a:lnTo>
                  <a:pt x="139" y="65"/>
                </a:lnTo>
                <a:lnTo>
                  <a:pt x="134" y="60"/>
                </a:lnTo>
                <a:lnTo>
                  <a:pt x="126" y="52"/>
                </a:lnTo>
                <a:lnTo>
                  <a:pt x="118" y="47"/>
                </a:lnTo>
                <a:lnTo>
                  <a:pt x="105" y="45"/>
                </a:lnTo>
                <a:close/>
                <a:moveTo>
                  <a:pt x="0" y="0"/>
                </a:moveTo>
                <a:lnTo>
                  <a:pt x="474" y="0"/>
                </a:lnTo>
                <a:lnTo>
                  <a:pt x="474" y="343"/>
                </a:lnTo>
                <a:lnTo>
                  <a:pt x="0" y="343"/>
                </a:lnTo>
                <a:lnTo>
                  <a:pt x="0" y="0"/>
                </a:lnTo>
                <a:close/>
              </a:path>
            </a:pathLst>
          </a:custGeom>
          <a:noFill/>
          <a:ln w="0">
            <a:solidFill>
              <a:srgbClr val="508ABE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0" name="Freeform 886"/>
          <p:cNvSpPr>
            <a:spLocks noEditPoints="1"/>
          </p:cNvSpPr>
          <p:nvPr/>
        </p:nvSpPr>
        <p:spPr bwMode="auto">
          <a:xfrm>
            <a:off x="3477260" y="4845685"/>
            <a:ext cx="332740" cy="225425"/>
          </a:xfrm>
          <a:custGeom>
            <a:avLst/>
            <a:gdLst>
              <a:gd name="T0" fmla="*/ 134 w 474"/>
              <a:gd name="T1" fmla="*/ 173 h 343"/>
              <a:gd name="T2" fmla="*/ 134 w 474"/>
              <a:gd name="T3" fmla="*/ 173 h 343"/>
              <a:gd name="T4" fmla="*/ 40 w 474"/>
              <a:gd name="T5" fmla="*/ 304 h 343"/>
              <a:gd name="T6" fmla="*/ 228 w 474"/>
              <a:gd name="T7" fmla="*/ 304 h 343"/>
              <a:gd name="T8" fmla="*/ 215 w 474"/>
              <a:gd name="T9" fmla="*/ 285 h 343"/>
              <a:gd name="T10" fmla="*/ 194 w 474"/>
              <a:gd name="T11" fmla="*/ 254 h 343"/>
              <a:gd name="T12" fmla="*/ 134 w 474"/>
              <a:gd name="T13" fmla="*/ 173 h 343"/>
              <a:gd name="T14" fmla="*/ 294 w 474"/>
              <a:gd name="T15" fmla="*/ 113 h 343"/>
              <a:gd name="T16" fmla="*/ 215 w 474"/>
              <a:gd name="T17" fmla="*/ 223 h 343"/>
              <a:gd name="T18" fmla="*/ 202 w 474"/>
              <a:gd name="T19" fmla="*/ 241 h 343"/>
              <a:gd name="T20" fmla="*/ 215 w 474"/>
              <a:gd name="T21" fmla="*/ 262 h 343"/>
              <a:gd name="T22" fmla="*/ 241 w 474"/>
              <a:gd name="T23" fmla="*/ 296 h 343"/>
              <a:gd name="T24" fmla="*/ 246 w 474"/>
              <a:gd name="T25" fmla="*/ 304 h 343"/>
              <a:gd name="T26" fmla="*/ 430 w 474"/>
              <a:gd name="T27" fmla="*/ 304 h 343"/>
              <a:gd name="T28" fmla="*/ 314 w 474"/>
              <a:gd name="T29" fmla="*/ 144 h 343"/>
              <a:gd name="T30" fmla="*/ 294 w 474"/>
              <a:gd name="T31" fmla="*/ 113 h 343"/>
              <a:gd name="T32" fmla="*/ 105 w 474"/>
              <a:gd name="T33" fmla="*/ 45 h 343"/>
              <a:gd name="T34" fmla="*/ 94 w 474"/>
              <a:gd name="T35" fmla="*/ 47 h 343"/>
              <a:gd name="T36" fmla="*/ 84 w 474"/>
              <a:gd name="T37" fmla="*/ 52 h 343"/>
              <a:gd name="T38" fmla="*/ 76 w 474"/>
              <a:gd name="T39" fmla="*/ 60 h 343"/>
              <a:gd name="T40" fmla="*/ 71 w 474"/>
              <a:gd name="T41" fmla="*/ 71 h 343"/>
              <a:gd name="T42" fmla="*/ 68 w 474"/>
              <a:gd name="T43" fmla="*/ 84 h 343"/>
              <a:gd name="T44" fmla="*/ 71 w 474"/>
              <a:gd name="T45" fmla="*/ 94 h 343"/>
              <a:gd name="T46" fmla="*/ 76 w 474"/>
              <a:gd name="T47" fmla="*/ 105 h 343"/>
              <a:gd name="T48" fmla="*/ 84 w 474"/>
              <a:gd name="T49" fmla="*/ 113 h 343"/>
              <a:gd name="T50" fmla="*/ 94 w 474"/>
              <a:gd name="T51" fmla="*/ 118 h 343"/>
              <a:gd name="T52" fmla="*/ 105 w 474"/>
              <a:gd name="T53" fmla="*/ 120 h 343"/>
              <a:gd name="T54" fmla="*/ 118 w 474"/>
              <a:gd name="T55" fmla="*/ 118 h 343"/>
              <a:gd name="T56" fmla="*/ 126 w 474"/>
              <a:gd name="T57" fmla="*/ 113 h 343"/>
              <a:gd name="T58" fmla="*/ 134 w 474"/>
              <a:gd name="T59" fmla="*/ 105 h 343"/>
              <a:gd name="T60" fmla="*/ 139 w 474"/>
              <a:gd name="T61" fmla="*/ 100 h 343"/>
              <a:gd name="T62" fmla="*/ 142 w 474"/>
              <a:gd name="T63" fmla="*/ 92 h 343"/>
              <a:gd name="T64" fmla="*/ 142 w 474"/>
              <a:gd name="T65" fmla="*/ 84 h 343"/>
              <a:gd name="T66" fmla="*/ 142 w 474"/>
              <a:gd name="T67" fmla="*/ 73 h 343"/>
              <a:gd name="T68" fmla="*/ 139 w 474"/>
              <a:gd name="T69" fmla="*/ 65 h 343"/>
              <a:gd name="T70" fmla="*/ 134 w 474"/>
              <a:gd name="T71" fmla="*/ 60 h 343"/>
              <a:gd name="T72" fmla="*/ 126 w 474"/>
              <a:gd name="T73" fmla="*/ 52 h 343"/>
              <a:gd name="T74" fmla="*/ 118 w 474"/>
              <a:gd name="T75" fmla="*/ 47 h 343"/>
              <a:gd name="T76" fmla="*/ 105 w 474"/>
              <a:gd name="T77" fmla="*/ 45 h 343"/>
              <a:gd name="T78" fmla="*/ 0 w 474"/>
              <a:gd name="T79" fmla="*/ 0 h 343"/>
              <a:gd name="T80" fmla="*/ 474 w 474"/>
              <a:gd name="T81" fmla="*/ 0 h 343"/>
              <a:gd name="T82" fmla="*/ 474 w 474"/>
              <a:gd name="T83" fmla="*/ 343 h 343"/>
              <a:gd name="T84" fmla="*/ 0 w 474"/>
              <a:gd name="T85" fmla="*/ 343 h 343"/>
              <a:gd name="T86" fmla="*/ 0 w 474"/>
              <a:gd name="T87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4" h="343">
                <a:moveTo>
                  <a:pt x="134" y="173"/>
                </a:moveTo>
                <a:lnTo>
                  <a:pt x="134" y="173"/>
                </a:lnTo>
                <a:lnTo>
                  <a:pt x="40" y="304"/>
                </a:lnTo>
                <a:lnTo>
                  <a:pt x="228" y="304"/>
                </a:lnTo>
                <a:lnTo>
                  <a:pt x="215" y="285"/>
                </a:lnTo>
                <a:lnTo>
                  <a:pt x="194" y="254"/>
                </a:lnTo>
                <a:lnTo>
                  <a:pt x="134" y="173"/>
                </a:lnTo>
                <a:close/>
                <a:moveTo>
                  <a:pt x="294" y="113"/>
                </a:moveTo>
                <a:lnTo>
                  <a:pt x="215" y="223"/>
                </a:lnTo>
                <a:lnTo>
                  <a:pt x="202" y="241"/>
                </a:lnTo>
                <a:lnTo>
                  <a:pt x="215" y="262"/>
                </a:lnTo>
                <a:lnTo>
                  <a:pt x="241" y="296"/>
                </a:lnTo>
                <a:lnTo>
                  <a:pt x="246" y="304"/>
                </a:lnTo>
                <a:lnTo>
                  <a:pt x="430" y="304"/>
                </a:lnTo>
                <a:lnTo>
                  <a:pt x="314" y="144"/>
                </a:lnTo>
                <a:lnTo>
                  <a:pt x="294" y="113"/>
                </a:lnTo>
                <a:close/>
                <a:moveTo>
                  <a:pt x="105" y="45"/>
                </a:moveTo>
                <a:lnTo>
                  <a:pt x="94" y="47"/>
                </a:lnTo>
                <a:lnTo>
                  <a:pt x="84" y="52"/>
                </a:lnTo>
                <a:lnTo>
                  <a:pt x="76" y="60"/>
                </a:lnTo>
                <a:lnTo>
                  <a:pt x="71" y="71"/>
                </a:lnTo>
                <a:lnTo>
                  <a:pt x="68" y="84"/>
                </a:lnTo>
                <a:lnTo>
                  <a:pt x="71" y="94"/>
                </a:lnTo>
                <a:lnTo>
                  <a:pt x="76" y="105"/>
                </a:lnTo>
                <a:lnTo>
                  <a:pt x="84" y="113"/>
                </a:lnTo>
                <a:lnTo>
                  <a:pt x="94" y="118"/>
                </a:lnTo>
                <a:lnTo>
                  <a:pt x="105" y="120"/>
                </a:lnTo>
                <a:lnTo>
                  <a:pt x="118" y="118"/>
                </a:lnTo>
                <a:lnTo>
                  <a:pt x="126" y="113"/>
                </a:lnTo>
                <a:lnTo>
                  <a:pt x="134" y="105"/>
                </a:lnTo>
                <a:lnTo>
                  <a:pt x="139" y="100"/>
                </a:lnTo>
                <a:lnTo>
                  <a:pt x="142" y="92"/>
                </a:lnTo>
                <a:lnTo>
                  <a:pt x="142" y="84"/>
                </a:lnTo>
                <a:lnTo>
                  <a:pt x="142" y="73"/>
                </a:lnTo>
                <a:lnTo>
                  <a:pt x="139" y="65"/>
                </a:lnTo>
                <a:lnTo>
                  <a:pt x="134" y="60"/>
                </a:lnTo>
                <a:lnTo>
                  <a:pt x="126" y="52"/>
                </a:lnTo>
                <a:lnTo>
                  <a:pt x="118" y="47"/>
                </a:lnTo>
                <a:lnTo>
                  <a:pt x="105" y="45"/>
                </a:lnTo>
                <a:close/>
                <a:moveTo>
                  <a:pt x="0" y="0"/>
                </a:moveTo>
                <a:lnTo>
                  <a:pt x="474" y="0"/>
                </a:lnTo>
                <a:lnTo>
                  <a:pt x="474" y="343"/>
                </a:lnTo>
                <a:lnTo>
                  <a:pt x="0" y="3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7730" y="18726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搜索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41065" y="249682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搜索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75660" y="34823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相册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15" name="Freeform 716"/>
          <p:cNvSpPr/>
          <p:nvPr/>
        </p:nvSpPr>
        <p:spPr bwMode="auto">
          <a:xfrm>
            <a:off x="4142740" y="3206115"/>
            <a:ext cx="259080" cy="265430"/>
          </a:xfrm>
          <a:custGeom>
            <a:avLst/>
            <a:gdLst>
              <a:gd name="T0" fmla="*/ 76 w 319"/>
              <a:gd name="T1" fmla="*/ 0 h 301"/>
              <a:gd name="T2" fmla="*/ 319 w 319"/>
              <a:gd name="T3" fmla="*/ 0 h 301"/>
              <a:gd name="T4" fmla="*/ 319 w 319"/>
              <a:gd name="T5" fmla="*/ 246 h 301"/>
              <a:gd name="T6" fmla="*/ 311 w 319"/>
              <a:gd name="T7" fmla="*/ 272 h 301"/>
              <a:gd name="T8" fmla="*/ 293 w 319"/>
              <a:gd name="T9" fmla="*/ 293 h 301"/>
              <a:gd name="T10" fmla="*/ 264 w 319"/>
              <a:gd name="T11" fmla="*/ 301 h 301"/>
              <a:gd name="T12" fmla="*/ 238 w 319"/>
              <a:gd name="T13" fmla="*/ 293 h 301"/>
              <a:gd name="T14" fmla="*/ 217 w 319"/>
              <a:gd name="T15" fmla="*/ 272 h 301"/>
              <a:gd name="T16" fmla="*/ 209 w 319"/>
              <a:gd name="T17" fmla="*/ 246 h 301"/>
              <a:gd name="T18" fmla="*/ 217 w 319"/>
              <a:gd name="T19" fmla="*/ 217 h 301"/>
              <a:gd name="T20" fmla="*/ 238 w 319"/>
              <a:gd name="T21" fmla="*/ 199 h 301"/>
              <a:gd name="T22" fmla="*/ 264 w 319"/>
              <a:gd name="T23" fmla="*/ 191 h 301"/>
              <a:gd name="T24" fmla="*/ 275 w 319"/>
              <a:gd name="T25" fmla="*/ 191 h 301"/>
              <a:gd name="T26" fmla="*/ 285 w 319"/>
              <a:gd name="T27" fmla="*/ 194 h 301"/>
              <a:gd name="T28" fmla="*/ 285 w 319"/>
              <a:gd name="T29" fmla="*/ 68 h 301"/>
              <a:gd name="T30" fmla="*/ 110 w 319"/>
              <a:gd name="T31" fmla="*/ 68 h 301"/>
              <a:gd name="T32" fmla="*/ 110 w 319"/>
              <a:gd name="T33" fmla="*/ 246 h 301"/>
              <a:gd name="T34" fmla="*/ 102 w 319"/>
              <a:gd name="T35" fmla="*/ 272 h 301"/>
              <a:gd name="T36" fmla="*/ 81 w 319"/>
              <a:gd name="T37" fmla="*/ 293 h 301"/>
              <a:gd name="T38" fmla="*/ 55 w 319"/>
              <a:gd name="T39" fmla="*/ 301 h 301"/>
              <a:gd name="T40" fmla="*/ 26 w 319"/>
              <a:gd name="T41" fmla="*/ 293 h 301"/>
              <a:gd name="T42" fmla="*/ 7 w 319"/>
              <a:gd name="T43" fmla="*/ 272 h 301"/>
              <a:gd name="T44" fmla="*/ 0 w 319"/>
              <a:gd name="T45" fmla="*/ 246 h 301"/>
              <a:gd name="T46" fmla="*/ 7 w 319"/>
              <a:gd name="T47" fmla="*/ 217 h 301"/>
              <a:gd name="T48" fmla="*/ 26 w 319"/>
              <a:gd name="T49" fmla="*/ 199 h 301"/>
              <a:gd name="T50" fmla="*/ 55 w 319"/>
              <a:gd name="T51" fmla="*/ 191 h 301"/>
              <a:gd name="T52" fmla="*/ 65 w 319"/>
              <a:gd name="T53" fmla="*/ 191 h 301"/>
              <a:gd name="T54" fmla="*/ 76 w 319"/>
              <a:gd name="T55" fmla="*/ 194 h 301"/>
              <a:gd name="T56" fmla="*/ 76 w 319"/>
              <a:gd name="T57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9" h="301">
                <a:moveTo>
                  <a:pt x="76" y="0"/>
                </a:moveTo>
                <a:lnTo>
                  <a:pt x="319" y="0"/>
                </a:lnTo>
                <a:lnTo>
                  <a:pt x="319" y="246"/>
                </a:lnTo>
                <a:lnTo>
                  <a:pt x="311" y="272"/>
                </a:lnTo>
                <a:lnTo>
                  <a:pt x="293" y="293"/>
                </a:lnTo>
                <a:lnTo>
                  <a:pt x="264" y="301"/>
                </a:lnTo>
                <a:lnTo>
                  <a:pt x="238" y="293"/>
                </a:lnTo>
                <a:lnTo>
                  <a:pt x="217" y="272"/>
                </a:lnTo>
                <a:lnTo>
                  <a:pt x="209" y="246"/>
                </a:lnTo>
                <a:lnTo>
                  <a:pt x="217" y="217"/>
                </a:lnTo>
                <a:lnTo>
                  <a:pt x="238" y="199"/>
                </a:lnTo>
                <a:lnTo>
                  <a:pt x="264" y="191"/>
                </a:lnTo>
                <a:lnTo>
                  <a:pt x="275" y="191"/>
                </a:lnTo>
                <a:lnTo>
                  <a:pt x="285" y="194"/>
                </a:lnTo>
                <a:lnTo>
                  <a:pt x="285" y="68"/>
                </a:lnTo>
                <a:lnTo>
                  <a:pt x="110" y="68"/>
                </a:lnTo>
                <a:lnTo>
                  <a:pt x="110" y="246"/>
                </a:lnTo>
                <a:lnTo>
                  <a:pt x="102" y="272"/>
                </a:lnTo>
                <a:lnTo>
                  <a:pt x="81" y="293"/>
                </a:lnTo>
                <a:lnTo>
                  <a:pt x="55" y="301"/>
                </a:lnTo>
                <a:lnTo>
                  <a:pt x="26" y="293"/>
                </a:lnTo>
                <a:lnTo>
                  <a:pt x="7" y="272"/>
                </a:lnTo>
                <a:lnTo>
                  <a:pt x="0" y="246"/>
                </a:lnTo>
                <a:lnTo>
                  <a:pt x="7" y="217"/>
                </a:lnTo>
                <a:lnTo>
                  <a:pt x="26" y="199"/>
                </a:lnTo>
                <a:lnTo>
                  <a:pt x="55" y="191"/>
                </a:lnTo>
                <a:lnTo>
                  <a:pt x="65" y="191"/>
                </a:lnTo>
                <a:lnTo>
                  <a:pt x="76" y="194"/>
                </a:lnTo>
                <a:lnTo>
                  <a:pt x="76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68445" y="185864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消息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71720" y="25114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我的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9405" y="36125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内容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icon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549400" y="3466465"/>
            <a:ext cx="0" cy="2099945"/>
          </a:xfrm>
          <a:prstGeom prst="line">
            <a:avLst/>
          </a:prstGeom>
          <a:ln>
            <a:solidFill>
              <a:srgbClr val="98BCE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37515" y="1966595"/>
            <a:ext cx="1118870" cy="2654935"/>
            <a:chOff x="1001" y="4189"/>
            <a:chExt cx="1762" cy="4181"/>
          </a:xfrm>
        </p:grpSpPr>
        <p:sp>
          <p:nvSpPr>
            <p:cNvPr id="20" name="矩形 19"/>
            <p:cNvSpPr/>
            <p:nvPr/>
          </p:nvSpPr>
          <p:spPr>
            <a:xfrm>
              <a:off x="1548" y="4189"/>
              <a:ext cx="525" cy="52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65000"/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222" y="4735"/>
              <a:ext cx="154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40px*40px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326" y="7429"/>
              <a:ext cx="525" cy="52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65000"/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01" y="7984"/>
              <a:ext cx="154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40px*40px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57" name="Freeform 206"/>
          <p:cNvSpPr>
            <a:spLocks noEditPoints="1"/>
          </p:cNvSpPr>
          <p:nvPr/>
        </p:nvSpPr>
        <p:spPr bwMode="auto">
          <a:xfrm>
            <a:off x="4181475" y="1579245"/>
            <a:ext cx="302895" cy="285750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47" name="矩形 46"/>
          <p:cNvSpPr/>
          <p:nvPr/>
        </p:nvSpPr>
        <p:spPr>
          <a:xfrm>
            <a:off x="4157980" y="154559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863850" y="31292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Freeform 206"/>
          <p:cNvSpPr>
            <a:spLocks noEditPoints="1"/>
          </p:cNvSpPr>
          <p:nvPr/>
        </p:nvSpPr>
        <p:spPr bwMode="auto">
          <a:xfrm>
            <a:off x="4211955" y="2185670"/>
            <a:ext cx="302895" cy="285750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0" name="矩形 49"/>
          <p:cNvSpPr/>
          <p:nvPr/>
        </p:nvSpPr>
        <p:spPr>
          <a:xfrm>
            <a:off x="4188460" y="216471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081780" y="251142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消息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22190" y="154559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Freeform 102"/>
          <p:cNvSpPr/>
          <p:nvPr/>
        </p:nvSpPr>
        <p:spPr bwMode="auto">
          <a:xfrm>
            <a:off x="4839970" y="1600835"/>
            <a:ext cx="302895" cy="294005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3" name="矩形 52"/>
          <p:cNvSpPr/>
          <p:nvPr/>
        </p:nvSpPr>
        <p:spPr>
          <a:xfrm>
            <a:off x="4837430" y="215328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Freeform 102"/>
          <p:cNvSpPr/>
          <p:nvPr/>
        </p:nvSpPr>
        <p:spPr bwMode="auto">
          <a:xfrm>
            <a:off x="4857750" y="2204720"/>
            <a:ext cx="302895" cy="294005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5" name="文本框 54"/>
          <p:cNvSpPr txBox="1"/>
          <p:nvPr/>
        </p:nvSpPr>
        <p:spPr>
          <a:xfrm>
            <a:off x="4736465" y="18853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我的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90" name="Freeform 116"/>
          <p:cNvSpPr>
            <a:spLocks noEditPoints="1"/>
          </p:cNvSpPr>
          <p:nvPr/>
        </p:nvSpPr>
        <p:spPr bwMode="auto">
          <a:xfrm>
            <a:off x="2981325" y="1588135"/>
            <a:ext cx="231140" cy="27114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noFill/>
          <a:ln>
            <a:solidFill>
              <a:srgbClr val="508ABE">
                <a:alpha val="64000"/>
              </a:srgb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6" name="矩形 55"/>
          <p:cNvSpPr/>
          <p:nvPr/>
        </p:nvSpPr>
        <p:spPr>
          <a:xfrm>
            <a:off x="2926080" y="15462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Freeform 116"/>
          <p:cNvSpPr>
            <a:spLocks noEditPoints="1"/>
          </p:cNvSpPr>
          <p:nvPr/>
        </p:nvSpPr>
        <p:spPr bwMode="auto">
          <a:xfrm>
            <a:off x="2968625" y="2205355"/>
            <a:ext cx="256540" cy="28892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59" name="矩形 58"/>
          <p:cNvSpPr/>
          <p:nvPr/>
        </p:nvSpPr>
        <p:spPr>
          <a:xfrm>
            <a:off x="2926080" y="216852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806700" y="188531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主页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473835" y="3509645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非选中状态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52575" y="5181600"/>
            <a:ext cx="149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选中状态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011930" y="34950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音乐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762250" y="347916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时钟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754630" y="510540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时钟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110990" y="31616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7" name="Freeform 108"/>
          <p:cNvSpPr>
            <a:spLocks noEditPoints="1"/>
          </p:cNvSpPr>
          <p:nvPr/>
        </p:nvSpPr>
        <p:spPr bwMode="auto">
          <a:xfrm>
            <a:off x="4745355" y="3213100"/>
            <a:ext cx="294640" cy="29464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67" name="矩形 66"/>
          <p:cNvSpPr/>
          <p:nvPr/>
        </p:nvSpPr>
        <p:spPr>
          <a:xfrm>
            <a:off x="4722495" y="31870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1" name="Freeform 125"/>
          <p:cNvSpPr>
            <a:spLocks noEditPoints="1"/>
          </p:cNvSpPr>
          <p:nvPr/>
        </p:nvSpPr>
        <p:spPr bwMode="auto">
          <a:xfrm>
            <a:off x="2908935" y="3885565"/>
            <a:ext cx="232410" cy="273685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68" name="矩形 67"/>
          <p:cNvSpPr/>
          <p:nvPr/>
        </p:nvSpPr>
        <p:spPr>
          <a:xfrm>
            <a:off x="2867660" y="38557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Freeform 814"/>
          <p:cNvSpPr>
            <a:spLocks noEditPoints="1"/>
          </p:cNvSpPr>
          <p:nvPr/>
        </p:nvSpPr>
        <p:spPr bwMode="auto">
          <a:xfrm>
            <a:off x="3552825" y="3855720"/>
            <a:ext cx="294005" cy="291465"/>
          </a:xfrm>
          <a:custGeom>
            <a:avLst/>
            <a:gdLst>
              <a:gd name="T0" fmla="*/ 317 w 419"/>
              <a:gd name="T1" fmla="*/ 102 h 419"/>
              <a:gd name="T2" fmla="*/ 210 w 419"/>
              <a:gd name="T3" fmla="*/ 149 h 419"/>
              <a:gd name="T4" fmla="*/ 168 w 419"/>
              <a:gd name="T5" fmla="*/ 168 h 419"/>
              <a:gd name="T6" fmla="*/ 103 w 419"/>
              <a:gd name="T7" fmla="*/ 317 h 419"/>
              <a:gd name="T8" fmla="*/ 210 w 419"/>
              <a:gd name="T9" fmla="*/ 270 h 419"/>
              <a:gd name="T10" fmla="*/ 252 w 419"/>
              <a:gd name="T11" fmla="*/ 251 h 419"/>
              <a:gd name="T12" fmla="*/ 317 w 419"/>
              <a:gd name="T13" fmla="*/ 102 h 419"/>
              <a:gd name="T14" fmla="*/ 210 w 419"/>
              <a:gd name="T15" fmla="*/ 0 h 419"/>
              <a:gd name="T16" fmla="*/ 268 w 419"/>
              <a:gd name="T17" fmla="*/ 8 h 419"/>
              <a:gd name="T18" fmla="*/ 317 w 419"/>
              <a:gd name="T19" fmla="*/ 29 h 419"/>
              <a:gd name="T20" fmla="*/ 359 w 419"/>
              <a:gd name="T21" fmla="*/ 63 h 419"/>
              <a:gd name="T22" fmla="*/ 391 w 419"/>
              <a:gd name="T23" fmla="*/ 105 h 419"/>
              <a:gd name="T24" fmla="*/ 412 w 419"/>
              <a:gd name="T25" fmla="*/ 154 h 419"/>
              <a:gd name="T26" fmla="*/ 419 w 419"/>
              <a:gd name="T27" fmla="*/ 209 h 419"/>
              <a:gd name="T28" fmla="*/ 412 w 419"/>
              <a:gd name="T29" fmla="*/ 267 h 419"/>
              <a:gd name="T30" fmla="*/ 391 w 419"/>
              <a:gd name="T31" fmla="*/ 317 h 419"/>
              <a:gd name="T32" fmla="*/ 359 w 419"/>
              <a:gd name="T33" fmla="*/ 359 h 419"/>
              <a:gd name="T34" fmla="*/ 317 w 419"/>
              <a:gd name="T35" fmla="*/ 390 h 419"/>
              <a:gd name="T36" fmla="*/ 268 w 419"/>
              <a:gd name="T37" fmla="*/ 411 h 419"/>
              <a:gd name="T38" fmla="*/ 210 w 419"/>
              <a:gd name="T39" fmla="*/ 419 h 419"/>
              <a:gd name="T40" fmla="*/ 155 w 419"/>
              <a:gd name="T41" fmla="*/ 411 h 419"/>
              <a:gd name="T42" fmla="*/ 105 w 419"/>
              <a:gd name="T43" fmla="*/ 390 h 419"/>
              <a:gd name="T44" fmla="*/ 63 w 419"/>
              <a:gd name="T45" fmla="*/ 359 h 419"/>
              <a:gd name="T46" fmla="*/ 29 w 419"/>
              <a:gd name="T47" fmla="*/ 317 h 419"/>
              <a:gd name="T48" fmla="*/ 8 w 419"/>
              <a:gd name="T49" fmla="*/ 267 h 419"/>
              <a:gd name="T50" fmla="*/ 0 w 419"/>
              <a:gd name="T51" fmla="*/ 209 h 419"/>
              <a:gd name="T52" fmla="*/ 8 w 419"/>
              <a:gd name="T53" fmla="*/ 154 h 419"/>
              <a:gd name="T54" fmla="*/ 29 w 419"/>
              <a:gd name="T55" fmla="*/ 105 h 419"/>
              <a:gd name="T56" fmla="*/ 63 w 419"/>
              <a:gd name="T57" fmla="*/ 63 h 419"/>
              <a:gd name="T58" fmla="*/ 105 w 419"/>
              <a:gd name="T59" fmla="*/ 29 h 419"/>
              <a:gd name="T60" fmla="*/ 155 w 419"/>
              <a:gd name="T61" fmla="*/ 8 h 419"/>
              <a:gd name="T62" fmla="*/ 210 w 419"/>
              <a:gd name="T6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9" h="419">
                <a:moveTo>
                  <a:pt x="317" y="102"/>
                </a:moveTo>
                <a:lnTo>
                  <a:pt x="210" y="149"/>
                </a:lnTo>
                <a:lnTo>
                  <a:pt x="168" y="168"/>
                </a:lnTo>
                <a:lnTo>
                  <a:pt x="103" y="317"/>
                </a:lnTo>
                <a:lnTo>
                  <a:pt x="210" y="270"/>
                </a:lnTo>
                <a:lnTo>
                  <a:pt x="252" y="251"/>
                </a:lnTo>
                <a:lnTo>
                  <a:pt x="317" y="102"/>
                </a:lnTo>
                <a:close/>
                <a:moveTo>
                  <a:pt x="210" y="0"/>
                </a:moveTo>
                <a:lnTo>
                  <a:pt x="268" y="8"/>
                </a:lnTo>
                <a:lnTo>
                  <a:pt x="317" y="29"/>
                </a:lnTo>
                <a:lnTo>
                  <a:pt x="359" y="63"/>
                </a:lnTo>
                <a:lnTo>
                  <a:pt x="391" y="105"/>
                </a:lnTo>
                <a:lnTo>
                  <a:pt x="412" y="154"/>
                </a:lnTo>
                <a:lnTo>
                  <a:pt x="419" y="209"/>
                </a:lnTo>
                <a:lnTo>
                  <a:pt x="412" y="267"/>
                </a:lnTo>
                <a:lnTo>
                  <a:pt x="391" y="317"/>
                </a:lnTo>
                <a:lnTo>
                  <a:pt x="359" y="359"/>
                </a:lnTo>
                <a:lnTo>
                  <a:pt x="317" y="390"/>
                </a:lnTo>
                <a:lnTo>
                  <a:pt x="268" y="411"/>
                </a:lnTo>
                <a:lnTo>
                  <a:pt x="210" y="419"/>
                </a:lnTo>
                <a:lnTo>
                  <a:pt x="155" y="411"/>
                </a:lnTo>
                <a:lnTo>
                  <a:pt x="105" y="390"/>
                </a:lnTo>
                <a:lnTo>
                  <a:pt x="63" y="359"/>
                </a:lnTo>
                <a:lnTo>
                  <a:pt x="29" y="317"/>
                </a:lnTo>
                <a:lnTo>
                  <a:pt x="8" y="267"/>
                </a:lnTo>
                <a:lnTo>
                  <a:pt x="0" y="209"/>
                </a:lnTo>
                <a:lnTo>
                  <a:pt x="8" y="154"/>
                </a:lnTo>
                <a:lnTo>
                  <a:pt x="29" y="105"/>
                </a:lnTo>
                <a:lnTo>
                  <a:pt x="63" y="63"/>
                </a:lnTo>
                <a:lnTo>
                  <a:pt x="105" y="29"/>
                </a:lnTo>
                <a:lnTo>
                  <a:pt x="155" y="8"/>
                </a:lnTo>
                <a:lnTo>
                  <a:pt x="210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28060" y="38303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Freeform 812"/>
          <p:cNvSpPr>
            <a:spLocks noEditPoints="1"/>
          </p:cNvSpPr>
          <p:nvPr/>
        </p:nvSpPr>
        <p:spPr bwMode="auto">
          <a:xfrm>
            <a:off x="4154805" y="3843020"/>
            <a:ext cx="316230" cy="317500"/>
          </a:xfrm>
          <a:custGeom>
            <a:avLst/>
            <a:gdLst>
              <a:gd name="T0" fmla="*/ 146 w 366"/>
              <a:gd name="T1" fmla="*/ 73 h 367"/>
              <a:gd name="T2" fmla="*/ 89 w 366"/>
              <a:gd name="T3" fmla="*/ 115 h 367"/>
              <a:gd name="T4" fmla="*/ 68 w 366"/>
              <a:gd name="T5" fmla="*/ 183 h 367"/>
              <a:gd name="T6" fmla="*/ 89 w 366"/>
              <a:gd name="T7" fmla="*/ 251 h 367"/>
              <a:gd name="T8" fmla="*/ 146 w 366"/>
              <a:gd name="T9" fmla="*/ 293 h 367"/>
              <a:gd name="T10" fmla="*/ 183 w 366"/>
              <a:gd name="T11" fmla="*/ 301 h 367"/>
              <a:gd name="T12" fmla="*/ 251 w 366"/>
              <a:gd name="T13" fmla="*/ 278 h 367"/>
              <a:gd name="T14" fmla="*/ 293 w 366"/>
              <a:gd name="T15" fmla="*/ 220 h 367"/>
              <a:gd name="T16" fmla="*/ 293 w 366"/>
              <a:gd name="T17" fmla="*/ 147 h 367"/>
              <a:gd name="T18" fmla="*/ 251 w 366"/>
              <a:gd name="T19" fmla="*/ 89 h 367"/>
              <a:gd name="T20" fmla="*/ 183 w 366"/>
              <a:gd name="T21" fmla="*/ 68 h 367"/>
              <a:gd name="T22" fmla="*/ 154 w 366"/>
              <a:gd name="T23" fmla="*/ 0 h 367"/>
              <a:gd name="T24" fmla="*/ 212 w 366"/>
              <a:gd name="T25" fmla="*/ 29 h 367"/>
              <a:gd name="T26" fmla="*/ 272 w 366"/>
              <a:gd name="T27" fmla="*/ 52 h 367"/>
              <a:gd name="T28" fmla="*/ 332 w 366"/>
              <a:gd name="T29" fmla="*/ 76 h 367"/>
              <a:gd name="T30" fmla="*/ 330 w 366"/>
              <a:gd name="T31" fmla="*/ 123 h 367"/>
              <a:gd name="T32" fmla="*/ 366 w 366"/>
              <a:gd name="T33" fmla="*/ 154 h 367"/>
              <a:gd name="T34" fmla="*/ 338 w 366"/>
              <a:gd name="T35" fmla="*/ 212 h 367"/>
              <a:gd name="T36" fmla="*/ 314 w 366"/>
              <a:gd name="T37" fmla="*/ 272 h 367"/>
              <a:gd name="T38" fmla="*/ 293 w 366"/>
              <a:gd name="T39" fmla="*/ 333 h 367"/>
              <a:gd name="T40" fmla="*/ 243 w 366"/>
              <a:gd name="T41" fmla="*/ 330 h 367"/>
              <a:gd name="T42" fmla="*/ 212 w 366"/>
              <a:gd name="T43" fmla="*/ 367 h 367"/>
              <a:gd name="T44" fmla="*/ 154 w 366"/>
              <a:gd name="T45" fmla="*/ 338 h 367"/>
              <a:gd name="T46" fmla="*/ 94 w 366"/>
              <a:gd name="T47" fmla="*/ 314 h 367"/>
              <a:gd name="T48" fmla="*/ 34 w 366"/>
              <a:gd name="T49" fmla="*/ 293 h 367"/>
              <a:gd name="T50" fmla="*/ 36 w 366"/>
              <a:gd name="T51" fmla="*/ 244 h 367"/>
              <a:gd name="T52" fmla="*/ 0 w 366"/>
              <a:gd name="T53" fmla="*/ 212 h 367"/>
              <a:gd name="T54" fmla="*/ 29 w 366"/>
              <a:gd name="T55" fmla="*/ 154 h 367"/>
              <a:gd name="T56" fmla="*/ 52 w 366"/>
              <a:gd name="T57" fmla="*/ 94 h 367"/>
              <a:gd name="T58" fmla="*/ 76 w 366"/>
              <a:gd name="T59" fmla="*/ 34 h 367"/>
              <a:gd name="T60" fmla="*/ 123 w 366"/>
              <a:gd name="T61" fmla="*/ 37 h 367"/>
              <a:gd name="T62" fmla="*/ 154 w 366"/>
              <a:gd name="T63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6" h="367">
                <a:moveTo>
                  <a:pt x="183" y="68"/>
                </a:moveTo>
                <a:lnTo>
                  <a:pt x="146" y="73"/>
                </a:lnTo>
                <a:lnTo>
                  <a:pt x="115" y="89"/>
                </a:lnTo>
                <a:lnTo>
                  <a:pt x="89" y="115"/>
                </a:lnTo>
                <a:lnTo>
                  <a:pt x="73" y="147"/>
                </a:lnTo>
                <a:lnTo>
                  <a:pt x="68" y="183"/>
                </a:lnTo>
                <a:lnTo>
                  <a:pt x="73" y="220"/>
                </a:lnTo>
                <a:lnTo>
                  <a:pt x="89" y="251"/>
                </a:lnTo>
                <a:lnTo>
                  <a:pt x="115" y="278"/>
                </a:lnTo>
                <a:lnTo>
                  <a:pt x="146" y="293"/>
                </a:lnTo>
                <a:lnTo>
                  <a:pt x="183" y="301"/>
                </a:lnTo>
                <a:lnTo>
                  <a:pt x="183" y="301"/>
                </a:lnTo>
                <a:lnTo>
                  <a:pt x="220" y="293"/>
                </a:lnTo>
                <a:lnTo>
                  <a:pt x="251" y="278"/>
                </a:lnTo>
                <a:lnTo>
                  <a:pt x="277" y="251"/>
                </a:lnTo>
                <a:lnTo>
                  <a:pt x="293" y="220"/>
                </a:lnTo>
                <a:lnTo>
                  <a:pt x="301" y="183"/>
                </a:lnTo>
                <a:lnTo>
                  <a:pt x="293" y="147"/>
                </a:lnTo>
                <a:lnTo>
                  <a:pt x="277" y="115"/>
                </a:lnTo>
                <a:lnTo>
                  <a:pt x="251" y="89"/>
                </a:lnTo>
                <a:lnTo>
                  <a:pt x="220" y="73"/>
                </a:lnTo>
                <a:lnTo>
                  <a:pt x="183" y="68"/>
                </a:lnTo>
                <a:lnTo>
                  <a:pt x="183" y="68"/>
                </a:lnTo>
                <a:close/>
                <a:moveTo>
                  <a:pt x="154" y="0"/>
                </a:moveTo>
                <a:lnTo>
                  <a:pt x="212" y="0"/>
                </a:lnTo>
                <a:lnTo>
                  <a:pt x="212" y="29"/>
                </a:lnTo>
                <a:lnTo>
                  <a:pt x="243" y="37"/>
                </a:lnTo>
                <a:lnTo>
                  <a:pt x="272" y="52"/>
                </a:lnTo>
                <a:lnTo>
                  <a:pt x="293" y="34"/>
                </a:lnTo>
                <a:lnTo>
                  <a:pt x="332" y="76"/>
                </a:lnTo>
                <a:lnTo>
                  <a:pt x="314" y="94"/>
                </a:lnTo>
                <a:lnTo>
                  <a:pt x="330" y="123"/>
                </a:lnTo>
                <a:lnTo>
                  <a:pt x="338" y="154"/>
                </a:lnTo>
                <a:lnTo>
                  <a:pt x="366" y="154"/>
                </a:lnTo>
                <a:lnTo>
                  <a:pt x="366" y="212"/>
                </a:lnTo>
                <a:lnTo>
                  <a:pt x="338" y="212"/>
                </a:lnTo>
                <a:lnTo>
                  <a:pt x="330" y="244"/>
                </a:lnTo>
                <a:lnTo>
                  <a:pt x="314" y="272"/>
                </a:lnTo>
                <a:lnTo>
                  <a:pt x="332" y="293"/>
                </a:lnTo>
                <a:lnTo>
                  <a:pt x="293" y="333"/>
                </a:lnTo>
                <a:lnTo>
                  <a:pt x="272" y="314"/>
                </a:lnTo>
                <a:lnTo>
                  <a:pt x="243" y="330"/>
                </a:lnTo>
                <a:lnTo>
                  <a:pt x="212" y="338"/>
                </a:lnTo>
                <a:lnTo>
                  <a:pt x="212" y="367"/>
                </a:lnTo>
                <a:lnTo>
                  <a:pt x="154" y="367"/>
                </a:lnTo>
                <a:lnTo>
                  <a:pt x="154" y="338"/>
                </a:lnTo>
                <a:lnTo>
                  <a:pt x="123" y="330"/>
                </a:lnTo>
                <a:lnTo>
                  <a:pt x="94" y="314"/>
                </a:lnTo>
                <a:lnTo>
                  <a:pt x="76" y="333"/>
                </a:lnTo>
                <a:lnTo>
                  <a:pt x="34" y="293"/>
                </a:lnTo>
                <a:lnTo>
                  <a:pt x="52" y="272"/>
                </a:lnTo>
                <a:lnTo>
                  <a:pt x="36" y="244"/>
                </a:lnTo>
                <a:lnTo>
                  <a:pt x="29" y="212"/>
                </a:lnTo>
                <a:lnTo>
                  <a:pt x="0" y="212"/>
                </a:lnTo>
                <a:lnTo>
                  <a:pt x="0" y="154"/>
                </a:lnTo>
                <a:lnTo>
                  <a:pt x="29" y="154"/>
                </a:lnTo>
                <a:lnTo>
                  <a:pt x="36" y="123"/>
                </a:lnTo>
                <a:lnTo>
                  <a:pt x="52" y="94"/>
                </a:lnTo>
                <a:lnTo>
                  <a:pt x="34" y="76"/>
                </a:lnTo>
                <a:lnTo>
                  <a:pt x="76" y="34"/>
                </a:lnTo>
                <a:lnTo>
                  <a:pt x="94" y="52"/>
                </a:lnTo>
                <a:lnTo>
                  <a:pt x="123" y="37"/>
                </a:lnTo>
                <a:lnTo>
                  <a:pt x="154" y="29"/>
                </a:lnTo>
                <a:lnTo>
                  <a:pt x="154" y="0"/>
                </a:lnTo>
                <a:close/>
              </a:path>
            </a:pathLst>
          </a:custGeom>
          <a:noFill/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137660" y="384302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2713990" y="416052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spc="-14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购物车</a:t>
            </a:r>
            <a:endParaRPr lang="zh-CN" altLang="zh-CN" sz="1400" spc="-14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455670" y="417639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指南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805680" y="352107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友圈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051300" y="418973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设置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70580" y="51333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相册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3" name="Freeform 716"/>
          <p:cNvSpPr/>
          <p:nvPr/>
        </p:nvSpPr>
        <p:spPr bwMode="auto">
          <a:xfrm>
            <a:off x="4168140" y="4819015"/>
            <a:ext cx="259080" cy="265430"/>
          </a:xfrm>
          <a:custGeom>
            <a:avLst/>
            <a:gdLst>
              <a:gd name="T0" fmla="*/ 76 w 319"/>
              <a:gd name="T1" fmla="*/ 0 h 301"/>
              <a:gd name="T2" fmla="*/ 319 w 319"/>
              <a:gd name="T3" fmla="*/ 0 h 301"/>
              <a:gd name="T4" fmla="*/ 319 w 319"/>
              <a:gd name="T5" fmla="*/ 246 h 301"/>
              <a:gd name="T6" fmla="*/ 311 w 319"/>
              <a:gd name="T7" fmla="*/ 272 h 301"/>
              <a:gd name="T8" fmla="*/ 293 w 319"/>
              <a:gd name="T9" fmla="*/ 293 h 301"/>
              <a:gd name="T10" fmla="*/ 264 w 319"/>
              <a:gd name="T11" fmla="*/ 301 h 301"/>
              <a:gd name="T12" fmla="*/ 238 w 319"/>
              <a:gd name="T13" fmla="*/ 293 h 301"/>
              <a:gd name="T14" fmla="*/ 217 w 319"/>
              <a:gd name="T15" fmla="*/ 272 h 301"/>
              <a:gd name="T16" fmla="*/ 209 w 319"/>
              <a:gd name="T17" fmla="*/ 246 h 301"/>
              <a:gd name="T18" fmla="*/ 217 w 319"/>
              <a:gd name="T19" fmla="*/ 217 h 301"/>
              <a:gd name="T20" fmla="*/ 238 w 319"/>
              <a:gd name="T21" fmla="*/ 199 h 301"/>
              <a:gd name="T22" fmla="*/ 264 w 319"/>
              <a:gd name="T23" fmla="*/ 191 h 301"/>
              <a:gd name="T24" fmla="*/ 275 w 319"/>
              <a:gd name="T25" fmla="*/ 191 h 301"/>
              <a:gd name="T26" fmla="*/ 285 w 319"/>
              <a:gd name="T27" fmla="*/ 194 h 301"/>
              <a:gd name="T28" fmla="*/ 285 w 319"/>
              <a:gd name="T29" fmla="*/ 68 h 301"/>
              <a:gd name="T30" fmla="*/ 110 w 319"/>
              <a:gd name="T31" fmla="*/ 68 h 301"/>
              <a:gd name="T32" fmla="*/ 110 w 319"/>
              <a:gd name="T33" fmla="*/ 246 h 301"/>
              <a:gd name="T34" fmla="*/ 102 w 319"/>
              <a:gd name="T35" fmla="*/ 272 h 301"/>
              <a:gd name="T36" fmla="*/ 81 w 319"/>
              <a:gd name="T37" fmla="*/ 293 h 301"/>
              <a:gd name="T38" fmla="*/ 55 w 319"/>
              <a:gd name="T39" fmla="*/ 301 h 301"/>
              <a:gd name="T40" fmla="*/ 26 w 319"/>
              <a:gd name="T41" fmla="*/ 293 h 301"/>
              <a:gd name="T42" fmla="*/ 7 w 319"/>
              <a:gd name="T43" fmla="*/ 272 h 301"/>
              <a:gd name="T44" fmla="*/ 0 w 319"/>
              <a:gd name="T45" fmla="*/ 246 h 301"/>
              <a:gd name="T46" fmla="*/ 7 w 319"/>
              <a:gd name="T47" fmla="*/ 217 h 301"/>
              <a:gd name="T48" fmla="*/ 26 w 319"/>
              <a:gd name="T49" fmla="*/ 199 h 301"/>
              <a:gd name="T50" fmla="*/ 55 w 319"/>
              <a:gd name="T51" fmla="*/ 191 h 301"/>
              <a:gd name="T52" fmla="*/ 65 w 319"/>
              <a:gd name="T53" fmla="*/ 191 h 301"/>
              <a:gd name="T54" fmla="*/ 76 w 319"/>
              <a:gd name="T55" fmla="*/ 194 h 301"/>
              <a:gd name="T56" fmla="*/ 76 w 319"/>
              <a:gd name="T57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9" h="301">
                <a:moveTo>
                  <a:pt x="76" y="0"/>
                </a:moveTo>
                <a:lnTo>
                  <a:pt x="319" y="0"/>
                </a:lnTo>
                <a:lnTo>
                  <a:pt x="319" y="246"/>
                </a:lnTo>
                <a:lnTo>
                  <a:pt x="311" y="272"/>
                </a:lnTo>
                <a:lnTo>
                  <a:pt x="293" y="293"/>
                </a:lnTo>
                <a:lnTo>
                  <a:pt x="264" y="301"/>
                </a:lnTo>
                <a:lnTo>
                  <a:pt x="238" y="293"/>
                </a:lnTo>
                <a:lnTo>
                  <a:pt x="217" y="272"/>
                </a:lnTo>
                <a:lnTo>
                  <a:pt x="209" y="246"/>
                </a:lnTo>
                <a:lnTo>
                  <a:pt x="217" y="217"/>
                </a:lnTo>
                <a:lnTo>
                  <a:pt x="238" y="199"/>
                </a:lnTo>
                <a:lnTo>
                  <a:pt x="264" y="191"/>
                </a:lnTo>
                <a:lnTo>
                  <a:pt x="275" y="191"/>
                </a:lnTo>
                <a:lnTo>
                  <a:pt x="285" y="194"/>
                </a:lnTo>
                <a:lnTo>
                  <a:pt x="285" y="68"/>
                </a:lnTo>
                <a:lnTo>
                  <a:pt x="110" y="68"/>
                </a:lnTo>
                <a:lnTo>
                  <a:pt x="110" y="246"/>
                </a:lnTo>
                <a:lnTo>
                  <a:pt x="102" y="272"/>
                </a:lnTo>
                <a:lnTo>
                  <a:pt x="81" y="293"/>
                </a:lnTo>
                <a:lnTo>
                  <a:pt x="55" y="301"/>
                </a:lnTo>
                <a:lnTo>
                  <a:pt x="26" y="293"/>
                </a:lnTo>
                <a:lnTo>
                  <a:pt x="7" y="272"/>
                </a:lnTo>
                <a:lnTo>
                  <a:pt x="0" y="246"/>
                </a:lnTo>
                <a:lnTo>
                  <a:pt x="7" y="217"/>
                </a:lnTo>
                <a:lnTo>
                  <a:pt x="26" y="199"/>
                </a:lnTo>
                <a:lnTo>
                  <a:pt x="55" y="191"/>
                </a:lnTo>
                <a:lnTo>
                  <a:pt x="65" y="191"/>
                </a:lnTo>
                <a:lnTo>
                  <a:pt x="76" y="194"/>
                </a:lnTo>
                <a:lnTo>
                  <a:pt x="76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037330" y="5107940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音乐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36390" y="47745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Freeform 108"/>
          <p:cNvSpPr>
            <a:spLocks noEditPoints="1"/>
          </p:cNvSpPr>
          <p:nvPr/>
        </p:nvSpPr>
        <p:spPr bwMode="auto">
          <a:xfrm>
            <a:off x="4770755" y="4826000"/>
            <a:ext cx="294640" cy="29464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88" name="矩形 87"/>
          <p:cNvSpPr/>
          <p:nvPr/>
        </p:nvSpPr>
        <p:spPr>
          <a:xfrm>
            <a:off x="4747895" y="4799965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4831080" y="513397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友圈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91" name="Freeform 125"/>
          <p:cNvSpPr>
            <a:spLocks noEditPoints="1"/>
          </p:cNvSpPr>
          <p:nvPr/>
        </p:nvSpPr>
        <p:spPr bwMode="auto">
          <a:xfrm>
            <a:off x="2930525" y="5572125"/>
            <a:ext cx="232410" cy="273685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92" name="矩形 91"/>
          <p:cNvSpPr/>
          <p:nvPr/>
        </p:nvSpPr>
        <p:spPr>
          <a:xfrm>
            <a:off x="2889250" y="55422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Freeform 814"/>
          <p:cNvSpPr>
            <a:spLocks noEditPoints="1"/>
          </p:cNvSpPr>
          <p:nvPr/>
        </p:nvSpPr>
        <p:spPr bwMode="auto">
          <a:xfrm>
            <a:off x="3510915" y="5542280"/>
            <a:ext cx="294005" cy="291465"/>
          </a:xfrm>
          <a:custGeom>
            <a:avLst/>
            <a:gdLst>
              <a:gd name="T0" fmla="*/ 317 w 419"/>
              <a:gd name="T1" fmla="*/ 102 h 419"/>
              <a:gd name="T2" fmla="*/ 210 w 419"/>
              <a:gd name="T3" fmla="*/ 149 h 419"/>
              <a:gd name="T4" fmla="*/ 168 w 419"/>
              <a:gd name="T5" fmla="*/ 168 h 419"/>
              <a:gd name="T6" fmla="*/ 103 w 419"/>
              <a:gd name="T7" fmla="*/ 317 h 419"/>
              <a:gd name="T8" fmla="*/ 210 w 419"/>
              <a:gd name="T9" fmla="*/ 270 h 419"/>
              <a:gd name="T10" fmla="*/ 252 w 419"/>
              <a:gd name="T11" fmla="*/ 251 h 419"/>
              <a:gd name="T12" fmla="*/ 317 w 419"/>
              <a:gd name="T13" fmla="*/ 102 h 419"/>
              <a:gd name="T14" fmla="*/ 210 w 419"/>
              <a:gd name="T15" fmla="*/ 0 h 419"/>
              <a:gd name="T16" fmla="*/ 268 w 419"/>
              <a:gd name="T17" fmla="*/ 8 h 419"/>
              <a:gd name="T18" fmla="*/ 317 w 419"/>
              <a:gd name="T19" fmla="*/ 29 h 419"/>
              <a:gd name="T20" fmla="*/ 359 w 419"/>
              <a:gd name="T21" fmla="*/ 63 h 419"/>
              <a:gd name="T22" fmla="*/ 391 w 419"/>
              <a:gd name="T23" fmla="*/ 105 h 419"/>
              <a:gd name="T24" fmla="*/ 412 w 419"/>
              <a:gd name="T25" fmla="*/ 154 h 419"/>
              <a:gd name="T26" fmla="*/ 419 w 419"/>
              <a:gd name="T27" fmla="*/ 209 h 419"/>
              <a:gd name="T28" fmla="*/ 412 w 419"/>
              <a:gd name="T29" fmla="*/ 267 h 419"/>
              <a:gd name="T30" fmla="*/ 391 w 419"/>
              <a:gd name="T31" fmla="*/ 317 h 419"/>
              <a:gd name="T32" fmla="*/ 359 w 419"/>
              <a:gd name="T33" fmla="*/ 359 h 419"/>
              <a:gd name="T34" fmla="*/ 317 w 419"/>
              <a:gd name="T35" fmla="*/ 390 h 419"/>
              <a:gd name="T36" fmla="*/ 268 w 419"/>
              <a:gd name="T37" fmla="*/ 411 h 419"/>
              <a:gd name="T38" fmla="*/ 210 w 419"/>
              <a:gd name="T39" fmla="*/ 419 h 419"/>
              <a:gd name="T40" fmla="*/ 155 w 419"/>
              <a:gd name="T41" fmla="*/ 411 h 419"/>
              <a:gd name="T42" fmla="*/ 105 w 419"/>
              <a:gd name="T43" fmla="*/ 390 h 419"/>
              <a:gd name="T44" fmla="*/ 63 w 419"/>
              <a:gd name="T45" fmla="*/ 359 h 419"/>
              <a:gd name="T46" fmla="*/ 29 w 419"/>
              <a:gd name="T47" fmla="*/ 317 h 419"/>
              <a:gd name="T48" fmla="*/ 8 w 419"/>
              <a:gd name="T49" fmla="*/ 267 h 419"/>
              <a:gd name="T50" fmla="*/ 0 w 419"/>
              <a:gd name="T51" fmla="*/ 209 h 419"/>
              <a:gd name="T52" fmla="*/ 8 w 419"/>
              <a:gd name="T53" fmla="*/ 154 h 419"/>
              <a:gd name="T54" fmla="*/ 29 w 419"/>
              <a:gd name="T55" fmla="*/ 105 h 419"/>
              <a:gd name="T56" fmla="*/ 63 w 419"/>
              <a:gd name="T57" fmla="*/ 63 h 419"/>
              <a:gd name="T58" fmla="*/ 105 w 419"/>
              <a:gd name="T59" fmla="*/ 29 h 419"/>
              <a:gd name="T60" fmla="*/ 155 w 419"/>
              <a:gd name="T61" fmla="*/ 8 h 419"/>
              <a:gd name="T62" fmla="*/ 210 w 419"/>
              <a:gd name="T6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9" h="419">
                <a:moveTo>
                  <a:pt x="317" y="102"/>
                </a:moveTo>
                <a:lnTo>
                  <a:pt x="210" y="149"/>
                </a:lnTo>
                <a:lnTo>
                  <a:pt x="168" y="168"/>
                </a:lnTo>
                <a:lnTo>
                  <a:pt x="103" y="317"/>
                </a:lnTo>
                <a:lnTo>
                  <a:pt x="210" y="270"/>
                </a:lnTo>
                <a:lnTo>
                  <a:pt x="252" y="251"/>
                </a:lnTo>
                <a:lnTo>
                  <a:pt x="317" y="102"/>
                </a:lnTo>
                <a:close/>
                <a:moveTo>
                  <a:pt x="210" y="0"/>
                </a:moveTo>
                <a:lnTo>
                  <a:pt x="268" y="8"/>
                </a:lnTo>
                <a:lnTo>
                  <a:pt x="317" y="29"/>
                </a:lnTo>
                <a:lnTo>
                  <a:pt x="359" y="63"/>
                </a:lnTo>
                <a:lnTo>
                  <a:pt x="391" y="105"/>
                </a:lnTo>
                <a:lnTo>
                  <a:pt x="412" y="154"/>
                </a:lnTo>
                <a:lnTo>
                  <a:pt x="419" y="209"/>
                </a:lnTo>
                <a:lnTo>
                  <a:pt x="412" y="267"/>
                </a:lnTo>
                <a:lnTo>
                  <a:pt x="391" y="317"/>
                </a:lnTo>
                <a:lnTo>
                  <a:pt x="359" y="359"/>
                </a:lnTo>
                <a:lnTo>
                  <a:pt x="317" y="390"/>
                </a:lnTo>
                <a:lnTo>
                  <a:pt x="268" y="411"/>
                </a:lnTo>
                <a:lnTo>
                  <a:pt x="210" y="419"/>
                </a:lnTo>
                <a:lnTo>
                  <a:pt x="155" y="411"/>
                </a:lnTo>
                <a:lnTo>
                  <a:pt x="105" y="390"/>
                </a:lnTo>
                <a:lnTo>
                  <a:pt x="63" y="359"/>
                </a:lnTo>
                <a:lnTo>
                  <a:pt x="29" y="317"/>
                </a:lnTo>
                <a:lnTo>
                  <a:pt x="8" y="267"/>
                </a:lnTo>
                <a:lnTo>
                  <a:pt x="0" y="209"/>
                </a:lnTo>
                <a:lnTo>
                  <a:pt x="8" y="154"/>
                </a:lnTo>
                <a:lnTo>
                  <a:pt x="29" y="105"/>
                </a:lnTo>
                <a:lnTo>
                  <a:pt x="63" y="63"/>
                </a:lnTo>
                <a:lnTo>
                  <a:pt x="105" y="29"/>
                </a:lnTo>
                <a:lnTo>
                  <a:pt x="155" y="8"/>
                </a:lnTo>
                <a:lnTo>
                  <a:pt x="210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486150" y="55168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Freeform 812"/>
          <p:cNvSpPr>
            <a:spLocks noEditPoints="1"/>
          </p:cNvSpPr>
          <p:nvPr/>
        </p:nvSpPr>
        <p:spPr bwMode="auto">
          <a:xfrm>
            <a:off x="4184650" y="5542280"/>
            <a:ext cx="316230" cy="317500"/>
          </a:xfrm>
          <a:custGeom>
            <a:avLst/>
            <a:gdLst>
              <a:gd name="T0" fmla="*/ 146 w 366"/>
              <a:gd name="T1" fmla="*/ 73 h 367"/>
              <a:gd name="T2" fmla="*/ 89 w 366"/>
              <a:gd name="T3" fmla="*/ 115 h 367"/>
              <a:gd name="T4" fmla="*/ 68 w 366"/>
              <a:gd name="T5" fmla="*/ 183 h 367"/>
              <a:gd name="T6" fmla="*/ 89 w 366"/>
              <a:gd name="T7" fmla="*/ 251 h 367"/>
              <a:gd name="T8" fmla="*/ 146 w 366"/>
              <a:gd name="T9" fmla="*/ 293 h 367"/>
              <a:gd name="T10" fmla="*/ 183 w 366"/>
              <a:gd name="T11" fmla="*/ 301 h 367"/>
              <a:gd name="T12" fmla="*/ 251 w 366"/>
              <a:gd name="T13" fmla="*/ 278 h 367"/>
              <a:gd name="T14" fmla="*/ 293 w 366"/>
              <a:gd name="T15" fmla="*/ 220 h 367"/>
              <a:gd name="T16" fmla="*/ 293 w 366"/>
              <a:gd name="T17" fmla="*/ 147 h 367"/>
              <a:gd name="T18" fmla="*/ 251 w 366"/>
              <a:gd name="T19" fmla="*/ 89 h 367"/>
              <a:gd name="T20" fmla="*/ 183 w 366"/>
              <a:gd name="T21" fmla="*/ 68 h 367"/>
              <a:gd name="T22" fmla="*/ 154 w 366"/>
              <a:gd name="T23" fmla="*/ 0 h 367"/>
              <a:gd name="T24" fmla="*/ 212 w 366"/>
              <a:gd name="T25" fmla="*/ 29 h 367"/>
              <a:gd name="T26" fmla="*/ 272 w 366"/>
              <a:gd name="T27" fmla="*/ 52 h 367"/>
              <a:gd name="T28" fmla="*/ 332 w 366"/>
              <a:gd name="T29" fmla="*/ 76 h 367"/>
              <a:gd name="T30" fmla="*/ 330 w 366"/>
              <a:gd name="T31" fmla="*/ 123 h 367"/>
              <a:gd name="T32" fmla="*/ 366 w 366"/>
              <a:gd name="T33" fmla="*/ 154 h 367"/>
              <a:gd name="T34" fmla="*/ 338 w 366"/>
              <a:gd name="T35" fmla="*/ 212 h 367"/>
              <a:gd name="T36" fmla="*/ 314 w 366"/>
              <a:gd name="T37" fmla="*/ 272 h 367"/>
              <a:gd name="T38" fmla="*/ 293 w 366"/>
              <a:gd name="T39" fmla="*/ 333 h 367"/>
              <a:gd name="T40" fmla="*/ 243 w 366"/>
              <a:gd name="T41" fmla="*/ 330 h 367"/>
              <a:gd name="T42" fmla="*/ 212 w 366"/>
              <a:gd name="T43" fmla="*/ 367 h 367"/>
              <a:gd name="T44" fmla="*/ 154 w 366"/>
              <a:gd name="T45" fmla="*/ 338 h 367"/>
              <a:gd name="T46" fmla="*/ 94 w 366"/>
              <a:gd name="T47" fmla="*/ 314 h 367"/>
              <a:gd name="T48" fmla="*/ 34 w 366"/>
              <a:gd name="T49" fmla="*/ 293 h 367"/>
              <a:gd name="T50" fmla="*/ 36 w 366"/>
              <a:gd name="T51" fmla="*/ 244 h 367"/>
              <a:gd name="T52" fmla="*/ 0 w 366"/>
              <a:gd name="T53" fmla="*/ 212 h 367"/>
              <a:gd name="T54" fmla="*/ 29 w 366"/>
              <a:gd name="T55" fmla="*/ 154 h 367"/>
              <a:gd name="T56" fmla="*/ 52 w 366"/>
              <a:gd name="T57" fmla="*/ 94 h 367"/>
              <a:gd name="T58" fmla="*/ 76 w 366"/>
              <a:gd name="T59" fmla="*/ 34 h 367"/>
              <a:gd name="T60" fmla="*/ 123 w 366"/>
              <a:gd name="T61" fmla="*/ 37 h 367"/>
              <a:gd name="T62" fmla="*/ 154 w 366"/>
              <a:gd name="T63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6" h="367">
                <a:moveTo>
                  <a:pt x="183" y="68"/>
                </a:moveTo>
                <a:lnTo>
                  <a:pt x="146" y="73"/>
                </a:lnTo>
                <a:lnTo>
                  <a:pt x="115" y="89"/>
                </a:lnTo>
                <a:lnTo>
                  <a:pt x="89" y="115"/>
                </a:lnTo>
                <a:lnTo>
                  <a:pt x="73" y="147"/>
                </a:lnTo>
                <a:lnTo>
                  <a:pt x="68" y="183"/>
                </a:lnTo>
                <a:lnTo>
                  <a:pt x="73" y="220"/>
                </a:lnTo>
                <a:lnTo>
                  <a:pt x="89" y="251"/>
                </a:lnTo>
                <a:lnTo>
                  <a:pt x="115" y="278"/>
                </a:lnTo>
                <a:lnTo>
                  <a:pt x="146" y="293"/>
                </a:lnTo>
                <a:lnTo>
                  <a:pt x="183" y="301"/>
                </a:lnTo>
                <a:lnTo>
                  <a:pt x="183" y="301"/>
                </a:lnTo>
                <a:lnTo>
                  <a:pt x="220" y="293"/>
                </a:lnTo>
                <a:lnTo>
                  <a:pt x="251" y="278"/>
                </a:lnTo>
                <a:lnTo>
                  <a:pt x="277" y="251"/>
                </a:lnTo>
                <a:lnTo>
                  <a:pt x="293" y="220"/>
                </a:lnTo>
                <a:lnTo>
                  <a:pt x="301" y="183"/>
                </a:lnTo>
                <a:lnTo>
                  <a:pt x="293" y="147"/>
                </a:lnTo>
                <a:lnTo>
                  <a:pt x="277" y="115"/>
                </a:lnTo>
                <a:lnTo>
                  <a:pt x="251" y="89"/>
                </a:lnTo>
                <a:lnTo>
                  <a:pt x="220" y="73"/>
                </a:lnTo>
                <a:lnTo>
                  <a:pt x="183" y="68"/>
                </a:lnTo>
                <a:lnTo>
                  <a:pt x="183" y="68"/>
                </a:lnTo>
                <a:close/>
                <a:moveTo>
                  <a:pt x="154" y="0"/>
                </a:moveTo>
                <a:lnTo>
                  <a:pt x="212" y="0"/>
                </a:lnTo>
                <a:lnTo>
                  <a:pt x="212" y="29"/>
                </a:lnTo>
                <a:lnTo>
                  <a:pt x="243" y="37"/>
                </a:lnTo>
                <a:lnTo>
                  <a:pt x="272" y="52"/>
                </a:lnTo>
                <a:lnTo>
                  <a:pt x="293" y="34"/>
                </a:lnTo>
                <a:lnTo>
                  <a:pt x="332" y="76"/>
                </a:lnTo>
                <a:lnTo>
                  <a:pt x="314" y="94"/>
                </a:lnTo>
                <a:lnTo>
                  <a:pt x="330" y="123"/>
                </a:lnTo>
                <a:lnTo>
                  <a:pt x="338" y="154"/>
                </a:lnTo>
                <a:lnTo>
                  <a:pt x="366" y="154"/>
                </a:lnTo>
                <a:lnTo>
                  <a:pt x="366" y="212"/>
                </a:lnTo>
                <a:lnTo>
                  <a:pt x="338" y="212"/>
                </a:lnTo>
                <a:lnTo>
                  <a:pt x="330" y="244"/>
                </a:lnTo>
                <a:lnTo>
                  <a:pt x="314" y="272"/>
                </a:lnTo>
                <a:lnTo>
                  <a:pt x="332" y="293"/>
                </a:lnTo>
                <a:lnTo>
                  <a:pt x="293" y="333"/>
                </a:lnTo>
                <a:lnTo>
                  <a:pt x="272" y="314"/>
                </a:lnTo>
                <a:lnTo>
                  <a:pt x="243" y="330"/>
                </a:lnTo>
                <a:lnTo>
                  <a:pt x="212" y="338"/>
                </a:lnTo>
                <a:lnTo>
                  <a:pt x="212" y="367"/>
                </a:lnTo>
                <a:lnTo>
                  <a:pt x="154" y="367"/>
                </a:lnTo>
                <a:lnTo>
                  <a:pt x="154" y="338"/>
                </a:lnTo>
                <a:lnTo>
                  <a:pt x="123" y="330"/>
                </a:lnTo>
                <a:lnTo>
                  <a:pt x="94" y="314"/>
                </a:lnTo>
                <a:lnTo>
                  <a:pt x="76" y="333"/>
                </a:lnTo>
                <a:lnTo>
                  <a:pt x="34" y="293"/>
                </a:lnTo>
                <a:lnTo>
                  <a:pt x="52" y="272"/>
                </a:lnTo>
                <a:lnTo>
                  <a:pt x="36" y="244"/>
                </a:lnTo>
                <a:lnTo>
                  <a:pt x="29" y="212"/>
                </a:lnTo>
                <a:lnTo>
                  <a:pt x="0" y="212"/>
                </a:lnTo>
                <a:lnTo>
                  <a:pt x="0" y="154"/>
                </a:lnTo>
                <a:lnTo>
                  <a:pt x="29" y="154"/>
                </a:lnTo>
                <a:lnTo>
                  <a:pt x="36" y="123"/>
                </a:lnTo>
                <a:lnTo>
                  <a:pt x="52" y="94"/>
                </a:lnTo>
                <a:lnTo>
                  <a:pt x="34" y="76"/>
                </a:lnTo>
                <a:lnTo>
                  <a:pt x="76" y="34"/>
                </a:lnTo>
                <a:lnTo>
                  <a:pt x="94" y="52"/>
                </a:lnTo>
                <a:lnTo>
                  <a:pt x="123" y="37"/>
                </a:lnTo>
                <a:lnTo>
                  <a:pt x="154" y="29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0">
            <a:noFill/>
            <a:prstDash val="solid"/>
            <a:round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defTabSz="877570"/>
            <a:endParaRPr lang="es-ES">
              <a:solidFill>
                <a:srgbClr val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171950" y="5529580"/>
            <a:ext cx="333375" cy="3333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2724150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spc="-14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购物车</a:t>
            </a:r>
            <a:endParaRPr lang="zh-CN" altLang="zh-CN" sz="1400" spc="-14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3451860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指南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096385" y="5875655"/>
            <a:ext cx="74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设置</a:t>
            </a:r>
            <a:endParaRPr lang="zh-CN" altLang="zh-CN" sz="14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49595" y="1012190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53100" y="3034030"/>
            <a:ext cx="1820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色彩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color </a:t>
            </a:r>
            <a:r>
              <a:rPr lang="en-US" altLang="zh-CN" sz="2000"/>
              <a:t> </a:t>
            </a:r>
            <a:r>
              <a:rPr lang="en-US" altLang="zh-CN"/>
              <a:t>  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0550" y="979170"/>
            <a:ext cx="3649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字体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front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（标注单位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px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）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06745" y="147510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中文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90235" y="18764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方正姚体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06745" y="221170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英文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73725" y="2613025"/>
            <a:ext cx="1536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lt"/>
              </a:rPr>
              <a:t>Calibri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正文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5802630" y="1823085"/>
            <a:ext cx="403860" cy="1460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5822315" y="2543810"/>
            <a:ext cx="403860" cy="1460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700395" y="3038475"/>
            <a:ext cx="0" cy="330835"/>
          </a:xfrm>
          <a:prstGeom prst="line">
            <a:avLst/>
          </a:prstGeom>
          <a:ln w="38100">
            <a:solidFill>
              <a:srgbClr val="98B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756275" y="3527425"/>
            <a:ext cx="883920" cy="34163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5612130" y="3843020"/>
            <a:ext cx="190690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背景色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#ffffff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7110730" y="3506470"/>
            <a:ext cx="883920" cy="341630"/>
          </a:xfrm>
          <a:prstGeom prst="rect">
            <a:avLst/>
          </a:prstGeom>
          <a:solidFill>
            <a:srgbClr val="52B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6998335" y="387731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logo</a:t>
            </a:r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色</a:t>
            </a:r>
            <a:r>
              <a:rPr lang="en-US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1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#52b8ee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766435" y="4263390"/>
            <a:ext cx="883920" cy="341630"/>
          </a:xfrm>
          <a:prstGeom prst="rect">
            <a:avLst/>
          </a:prstGeom>
          <a:solidFill>
            <a:srgbClr val="4C9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5562600" y="4576445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logo</a:t>
            </a:r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色</a:t>
            </a:r>
            <a:r>
              <a:rPr lang="en-US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2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#4c90db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110730" y="4263390"/>
            <a:ext cx="883920" cy="341630"/>
          </a:xfrm>
          <a:prstGeom prst="rect">
            <a:avLst/>
          </a:prstGeom>
          <a:solidFill>
            <a:srgbClr val="98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6962140" y="460248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分割线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#98bce6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49925" y="4995545"/>
            <a:ext cx="883920" cy="341630"/>
          </a:xfrm>
          <a:prstGeom prst="rect">
            <a:avLst/>
          </a:prstGeom>
          <a:solidFill>
            <a:srgbClr val="7E9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5560060" y="529717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主色调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#7e9bcd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endParaRPr lang="zh-CN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110730" y="4995545"/>
            <a:ext cx="883920" cy="341630"/>
          </a:xfrm>
          <a:prstGeom prst="rect">
            <a:avLst/>
          </a:prstGeom>
          <a:solidFill>
            <a:srgbClr val="84B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6986905" y="534670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辅色调</a:t>
            </a:r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#84b1da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749925" y="5716905"/>
            <a:ext cx="883920" cy="34163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5579110" y="606679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标题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#595959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7110730" y="5749925"/>
            <a:ext cx="883920" cy="34163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011670" y="6099810"/>
            <a:ext cx="2159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二级文本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#7f7f7f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737600" y="1628140"/>
            <a:ext cx="4079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spc="-5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设计方正姚体</a:t>
            </a:r>
            <a:r>
              <a:rPr lang="zh-CN" altLang="en-US" sz="36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 </a:t>
            </a:r>
            <a:r>
              <a:rPr lang="en-US" altLang="zh-CN" sz="36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3 6 p x</a:t>
            </a:r>
            <a:endParaRPr lang="en-US" altLang="zh-CN" sz="3600" spc="-4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764905" y="2607945"/>
            <a:ext cx="30168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spc="-5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设计方正姚体 </a:t>
            </a:r>
            <a:r>
              <a:rPr lang="en-US" altLang="zh-CN" sz="32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3 2 p x</a:t>
            </a:r>
            <a:endParaRPr lang="zh-CN" altLang="en-US" sz="3200"/>
          </a:p>
        </p:txBody>
      </p:sp>
      <p:sp>
        <p:nvSpPr>
          <p:cNvPr id="129" name="文本框 128"/>
          <p:cNvSpPr txBox="1"/>
          <p:nvPr/>
        </p:nvSpPr>
        <p:spPr>
          <a:xfrm>
            <a:off x="8750935" y="3529330"/>
            <a:ext cx="3032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设计，方正姚体  </a:t>
            </a:r>
            <a:r>
              <a:rPr lang="en-US" altLang="zh-CN" sz="28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8  p x</a:t>
            </a:r>
            <a:endParaRPr lang="zh-CN" altLang="en-US" sz="2800"/>
          </a:p>
        </p:txBody>
      </p:sp>
      <p:sp>
        <p:nvSpPr>
          <p:cNvPr id="131" name="文本框 130"/>
          <p:cNvSpPr txBox="1"/>
          <p:nvPr/>
        </p:nvSpPr>
        <p:spPr>
          <a:xfrm>
            <a:off x="8789670" y="2231390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用于页面顶层标题、大按钮字体等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671560" y="317944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  </a:t>
            </a:r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用于主标题文字、左右操作说明等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756650" y="397700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内容标题文字，小篇幅内容文字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789670" y="4288790"/>
            <a:ext cx="2527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 ，方正姚体  </a:t>
            </a:r>
            <a:r>
              <a:rPr lang="en-US" altLang="zh-CN" sz="24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4  p x</a:t>
            </a:r>
            <a:endParaRPr lang="zh-CN" altLang="en-US" sz="2400"/>
          </a:p>
        </p:txBody>
      </p:sp>
      <p:sp>
        <p:nvSpPr>
          <p:cNvPr id="136" name="文本框 135"/>
          <p:cNvSpPr txBox="1"/>
          <p:nvPr/>
        </p:nvSpPr>
        <p:spPr>
          <a:xfrm>
            <a:off x="8773160" y="4693285"/>
            <a:ext cx="410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大篇幅文字内容，提示显示消息文字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789670" y="5001895"/>
            <a:ext cx="21113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 ，方正姚体   </a:t>
            </a:r>
            <a:r>
              <a:rPr lang="en-US" altLang="zh-CN" sz="2000" spc="-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  <a:sym typeface="+mn-ea"/>
              </a:rPr>
              <a:t>2   0     p    x </a:t>
            </a:r>
            <a:endParaRPr lang="zh-CN" altLang="en-US" sz="2000"/>
          </a:p>
        </p:txBody>
      </p:sp>
      <p:sp>
        <p:nvSpPr>
          <p:cNvPr id="138" name="文本框 137"/>
          <p:cNvSpPr txBox="1"/>
          <p:nvPr/>
        </p:nvSpPr>
        <p:spPr>
          <a:xfrm>
            <a:off x="8773160" y="5325110"/>
            <a:ext cx="1821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pc="-3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方正姚体" panose="02010601030101010101" charset="-122"/>
                <a:ea typeface="方正姚体" panose="02010601030101010101" charset="-122"/>
              </a:rPr>
              <a:t>主菜单栏文字</a:t>
            </a:r>
            <a:endParaRPr lang="zh-CN" altLang="zh-CN" spc="-300">
              <a:solidFill>
                <a:schemeClr val="tx1">
                  <a:lumMod val="50000"/>
                  <a:lumOff val="50000"/>
                </a:schemeClr>
              </a:solidFill>
              <a:uFillTx/>
              <a:latin typeface="方正姚体" panose="02010601030101010101" charset="-122"/>
              <a:ea typeface="方正姚体" panose="0201060103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4020" y="-22860"/>
            <a:ext cx="2724150" cy="2028190"/>
          </a:xfrm>
          <a:prstGeom prst="rect">
            <a:avLst/>
          </a:prstGeom>
        </p:spPr>
      </p:pic>
      <p:pic>
        <p:nvPicPr>
          <p:cNvPr id="5" name="图片 4" descr="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4767580"/>
            <a:ext cx="1676400" cy="2194560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132330" y="2044065"/>
            <a:ext cx="7925435" cy="2760980"/>
          </a:xfrm>
          <a:prstGeom prst="rect">
            <a:avLst/>
          </a:prstGeom>
          <a:noFill/>
          <a:ln w="31750" cap="flat">
            <a:solidFill>
              <a:srgbClr val="6D986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137" y="2331484"/>
            <a:ext cx="31099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PART.01</a:t>
            </a:r>
            <a:endParaRPr lang="en-US" altLang="zh-CN" sz="36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8380" y="310324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dirty="0">
                <a:solidFill>
                  <a:srgbClr val="6D986A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界面设计</a:t>
            </a:r>
            <a:endParaRPr lang="zh-CN" altLang="zh-CN" sz="3200" dirty="0">
              <a:solidFill>
                <a:srgbClr val="6D986A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2530" y="3716020"/>
            <a:ext cx="726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23185" y="-2633345"/>
            <a:ext cx="6943090" cy="1218882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35" y="-42545"/>
            <a:ext cx="12261215" cy="694309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2" name=" 212"/>
          <p:cNvSpPr/>
          <p:nvPr/>
        </p:nvSpPr>
        <p:spPr>
          <a:xfrm>
            <a:off x="2814320" y="1816735"/>
            <a:ext cx="619125" cy="595630"/>
          </a:xfrm>
          <a:prstGeom prst="heart">
            <a:avLst/>
          </a:prstGeom>
          <a:solidFill>
            <a:srgbClr val="EA8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67330" y="1950720"/>
            <a:ext cx="2165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路伴</a:t>
            </a:r>
            <a:endParaRPr lang="zh-CN" altLang="en-US" sz="540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855" y="2761615"/>
            <a:ext cx="5092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We will travel hand in hand, Phoenix Rice or paris. </a:t>
            </a:r>
            <a:endParaRPr lang="en-US" sz="1400" i="1" dirty="0">
              <a:solidFill>
                <a:schemeClr val="bg1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56360" y="3138170"/>
            <a:ext cx="44024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  </a:t>
            </a:r>
            <a:endParaRPr lang="en-US" altLang="zh-CN" sz="1600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algn="just"/>
            <a:r>
              <a:rPr lang="zh-CN" altLang="en-US" sz="2000" b="1" spc="230">
                <a:solidFill>
                  <a:srgbClr val="EA7F9D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路伴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是一款以旅游、交友为主题的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APP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应用，汇聚全球各地著名旅游胜地，从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“</a:t>
            </a:r>
            <a:r>
              <a:rPr lang="zh-CN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吃喝玩乐</a:t>
            </a:r>
            <a:r>
              <a:rPr lang="en-US" altLang="zh-CN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”</a:t>
            </a:r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出发帮助您规划完美的旅游路线、推荐最好吃的特色美食、交更多的同道友人。通过路伴可以随时随地拍摄视频、发布旅圈、收藏最新攻略、开启新游法。为爱出发，  记录一天美好时光，有你仿</a:t>
            </a:r>
            <a:endParaRPr lang="zh-CN" altLang="en-US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algn="just"/>
            <a:r>
              <a:rPr lang="zh-CN" altLang="en-US" spc="23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                佛拥有全世界。</a:t>
            </a:r>
            <a:endParaRPr lang="zh-CN" altLang="en-US" spc="23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27195" y="3244850"/>
            <a:ext cx="2273935" cy="76200"/>
          </a:xfrm>
          <a:prstGeom prst="rect">
            <a:avLst/>
          </a:prstGeom>
          <a:solidFill>
            <a:srgbClr val="A5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19175" y="1318895"/>
            <a:ext cx="5076825" cy="47028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5894070" y="531495"/>
            <a:ext cx="4813300" cy="7792085"/>
            <a:chOff x="9282" y="837"/>
            <a:chExt cx="7580" cy="1227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282" y="2498"/>
              <a:ext cx="4996" cy="10610"/>
            </a:xfrm>
            <a:prstGeom prst="flowChartAlternateProcess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794" y="837"/>
              <a:ext cx="5068" cy="10597"/>
            </a:xfrm>
            <a:prstGeom prst="flowChartAlternateProcess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-50165"/>
            <a:ext cx="12196445" cy="691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Заголовок 1"/>
          <p:cNvSpPr txBox="1"/>
          <p:nvPr/>
        </p:nvSpPr>
        <p:spPr>
          <a:xfrm>
            <a:off x="8411845" y="189230"/>
            <a:ext cx="3767455" cy="401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信息架构</a:t>
            </a:r>
            <a:r>
              <a:rPr lang="en-US" alt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&amp;</a:t>
            </a:r>
            <a:r>
              <a:rPr lang="zh-CN" altLang="zh-CN" sz="2800" spc="100" dirty="0"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微软雅黑" panose="020B0503020204020204" charset="-122"/>
              </a:rPr>
              <a:t>部分原型图</a:t>
            </a:r>
            <a:endParaRPr lang="en-US" sz="2800" spc="100" dirty="0">
              <a:solidFill>
                <a:schemeClr val="bg1">
                  <a:lumMod val="50000"/>
                </a:schemeClr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微软雅黑" panose="020B0503020204020204" charset="-122"/>
            </a:endParaRPr>
          </a:p>
          <a:p>
            <a:pPr algn="r"/>
            <a:endParaRPr lang="en-US" sz="2800" spc="100" dirty="0">
              <a:solidFill>
                <a:schemeClr val="bg1">
                  <a:lumMod val="50000"/>
                </a:schemeClr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  <a:sym typeface="微软雅黑" panose="020B050302020402020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771890" y="6324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INFORMATION ARCHITECTURE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0" name="Rectangle 34"/>
          <p:cNvSpPr/>
          <p:nvPr/>
        </p:nvSpPr>
        <p:spPr>
          <a:xfrm>
            <a:off x="9738995" y="2112010"/>
            <a:ext cx="2454910" cy="274828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通过对用户调研、建立目标用户的用户模型，根据用户需求和竞品分析，设定了产品功能 规格，然后梳理功能架构以及操作流程，完成交互原型线框稿。</a:t>
            </a:r>
            <a:endParaRPr lang="zh-CN" altLang="id-ID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pic>
        <p:nvPicPr>
          <p:cNvPr id="96" name="图片 95" descr="叶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3330" y="189230"/>
            <a:ext cx="2219960" cy="1243965"/>
          </a:xfrm>
          <a:prstGeom prst="rect">
            <a:avLst/>
          </a:prstGeom>
        </p:spPr>
      </p:pic>
      <p:pic>
        <p:nvPicPr>
          <p:cNvPr id="4" name="图片 3" descr="路伴A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1222375"/>
            <a:ext cx="6092825" cy="4760595"/>
          </a:xfrm>
          <a:prstGeom prst="rect">
            <a:avLst/>
          </a:prstGeom>
        </p:spPr>
      </p:pic>
      <p:grpSp>
        <p:nvGrpSpPr>
          <p:cNvPr id="159" name="组合 158"/>
          <p:cNvGrpSpPr/>
          <p:nvPr/>
        </p:nvGrpSpPr>
        <p:grpSpPr>
          <a:xfrm rot="0">
            <a:off x="6074410" y="1001395"/>
            <a:ext cx="3808095" cy="5387975"/>
            <a:chOff x="9256" y="1507"/>
            <a:chExt cx="6807" cy="8485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56" y="6072"/>
              <a:ext cx="1897" cy="3920"/>
            </a:xfrm>
            <a:prstGeom prst="flowChartAlternateProcess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501" y="6031"/>
              <a:ext cx="1933" cy="3941"/>
            </a:xfrm>
            <a:prstGeom prst="flowChartAlternateProcess">
              <a:avLst/>
            </a:prstGeom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756" y="6051"/>
              <a:ext cx="1867" cy="3901"/>
            </a:xfrm>
            <a:prstGeom prst="flowChartAlternateProcess">
              <a:avLst/>
            </a:prstGeom>
          </p:spPr>
        </p:pic>
        <p:grpSp>
          <p:nvGrpSpPr>
            <p:cNvPr id="158" name="组合 157"/>
            <p:cNvGrpSpPr/>
            <p:nvPr/>
          </p:nvGrpSpPr>
          <p:grpSpPr>
            <a:xfrm>
              <a:off x="9257" y="1507"/>
              <a:ext cx="6806" cy="6703"/>
              <a:chOff x="9257" y="1507"/>
              <a:chExt cx="6806" cy="6703"/>
            </a:xfrm>
          </p:grpSpPr>
          <p:pic>
            <p:nvPicPr>
              <p:cNvPr id="113" name="图片 11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9257" y="1507"/>
                <a:ext cx="1896" cy="3891"/>
              </a:xfrm>
              <a:prstGeom prst="flowChartAlternateProcess">
                <a:avLst/>
              </a:prstGeom>
            </p:spPr>
          </p:pic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1481" y="1507"/>
                <a:ext cx="1953" cy="3891"/>
              </a:xfrm>
              <a:prstGeom prst="flowChartAlternateProcess">
                <a:avLst/>
              </a:prstGeom>
            </p:spPr>
          </p:pic>
          <p:pic>
            <p:nvPicPr>
              <p:cNvPr id="115" name="图片 114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3756" y="1576"/>
                <a:ext cx="1867" cy="3890"/>
              </a:xfrm>
              <a:prstGeom prst="flowChartAlternateProcess">
                <a:avLst/>
              </a:prstGeom>
            </p:spPr>
          </p:pic>
          <p:sp>
            <p:nvSpPr>
              <p:cNvPr id="194" name=" 194"/>
              <p:cNvSpPr/>
              <p:nvPr/>
            </p:nvSpPr>
            <p:spPr>
              <a:xfrm>
                <a:off x="10964" y="3073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6" name="直接连接符 125"/>
              <p:cNvCxnSpPr/>
              <p:nvPr/>
            </p:nvCxnSpPr>
            <p:spPr>
              <a:xfrm flipV="1">
                <a:off x="11146" y="3134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 194"/>
              <p:cNvSpPr/>
              <p:nvPr/>
            </p:nvSpPr>
            <p:spPr>
              <a:xfrm>
                <a:off x="11523" y="3066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 194"/>
              <p:cNvSpPr/>
              <p:nvPr/>
            </p:nvSpPr>
            <p:spPr>
              <a:xfrm>
                <a:off x="13252" y="315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 flipV="1">
                <a:off x="13434" y="3214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 194"/>
              <p:cNvSpPr/>
              <p:nvPr/>
            </p:nvSpPr>
            <p:spPr>
              <a:xfrm>
                <a:off x="13791" y="315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>
                <a:off x="10008" y="5707"/>
                <a:ext cx="0" cy="38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8" name=" 194"/>
              <p:cNvSpPr/>
              <p:nvPr/>
            </p:nvSpPr>
            <p:spPr>
              <a:xfrm>
                <a:off x="14610" y="5339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 194"/>
              <p:cNvSpPr/>
              <p:nvPr/>
            </p:nvSpPr>
            <p:spPr>
              <a:xfrm>
                <a:off x="9957" y="6016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0" name="肘形连接符 139"/>
              <p:cNvCxnSpPr>
                <a:stCxn id="138" idx="3"/>
              </p:cNvCxnSpPr>
              <p:nvPr/>
            </p:nvCxnSpPr>
            <p:spPr>
              <a:xfrm rot="5400000">
                <a:off x="12229" y="3279"/>
                <a:ext cx="207" cy="4649"/>
              </a:xfrm>
              <a:prstGeom prst="bentConnector2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1" name=" 194"/>
              <p:cNvSpPr/>
              <p:nvPr/>
            </p:nvSpPr>
            <p:spPr>
              <a:xfrm>
                <a:off x="10964" y="7971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4" name="直接连接符 143"/>
              <p:cNvCxnSpPr/>
              <p:nvPr/>
            </p:nvCxnSpPr>
            <p:spPr>
              <a:xfrm flipV="1">
                <a:off x="11084" y="8048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 194"/>
              <p:cNvSpPr/>
              <p:nvPr/>
            </p:nvSpPr>
            <p:spPr>
              <a:xfrm>
                <a:off x="11481" y="799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8" name="直接连接符 147"/>
              <p:cNvCxnSpPr/>
              <p:nvPr/>
            </p:nvCxnSpPr>
            <p:spPr>
              <a:xfrm flipV="1">
                <a:off x="13359" y="8116"/>
                <a:ext cx="397" cy="1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 194"/>
              <p:cNvSpPr/>
              <p:nvPr/>
            </p:nvSpPr>
            <p:spPr>
              <a:xfrm>
                <a:off x="13252" y="8048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 194"/>
              <p:cNvSpPr/>
              <p:nvPr/>
            </p:nvSpPr>
            <p:spPr>
              <a:xfrm>
                <a:off x="13649" y="8042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1" name="肘形连接符 150"/>
              <p:cNvCxnSpPr/>
              <p:nvPr/>
            </p:nvCxnSpPr>
            <p:spPr>
              <a:xfrm flipV="1">
                <a:off x="15603" y="3297"/>
                <a:ext cx="441" cy="4685"/>
              </a:xfrm>
              <a:prstGeom prst="bentConnector2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15517" y="3297"/>
                <a:ext cx="547" cy="2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 194"/>
              <p:cNvSpPr/>
              <p:nvPr/>
            </p:nvSpPr>
            <p:spPr>
              <a:xfrm>
                <a:off x="15517" y="7900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 194"/>
              <p:cNvSpPr/>
              <p:nvPr/>
            </p:nvSpPr>
            <p:spPr>
              <a:xfrm>
                <a:off x="15441" y="3234"/>
                <a:ext cx="182" cy="162"/>
              </a:xfrm>
              <a:prstGeom prst="oc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49c242b7bed7b101878c36fda6446936.jpg"/>
          <p:cNvPicPr>
            <a:picLocks noChangeAspect="1"/>
          </p:cNvPicPr>
          <p:nvPr/>
        </p:nvPicPr>
        <p:blipFill>
          <a:blip r:embed="rId3" cstate="screen">
            <a:lum bright="-12000"/>
          </a:blip>
          <a:stretch>
            <a:fillRect/>
          </a:stretch>
        </p:blipFill>
        <p:spPr>
          <a:xfrm>
            <a:off x="-71120" y="-10160"/>
            <a:ext cx="12260580" cy="69424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17475" y="-10160"/>
            <a:ext cx="12307570" cy="6942455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-19685" y="203200"/>
            <a:ext cx="12097385" cy="6069965"/>
            <a:chOff x="210" y="341"/>
            <a:chExt cx="19051" cy="9559"/>
          </a:xfrm>
        </p:grpSpPr>
        <p:sp>
          <p:nvSpPr>
            <p:cNvPr id="54" name="Заголовок 1"/>
            <p:cNvSpPr txBox="1"/>
            <p:nvPr/>
          </p:nvSpPr>
          <p:spPr>
            <a:xfrm>
              <a:off x="210" y="341"/>
              <a:ext cx="7687" cy="321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Main </a:t>
              </a:r>
              <a:b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</a:br>
              <a:r>
                <a:rPr lang="en-US" sz="4800" b="1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PHONE</a:t>
              </a:r>
              <a:endParaRPr lang="en-US" sz="4800" b="1" spc="1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endParaRPr>
            </a:p>
            <a:p>
              <a:r>
                <a:rPr lang="en-US" sz="4800" spc="100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Interface</a:t>
              </a:r>
              <a:endParaRPr lang="en-US" sz="4800" spc="1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endParaRPr>
            </a:p>
          </p:txBody>
        </p:sp>
        <p:sp>
          <p:nvSpPr>
            <p:cNvPr id="56" name="Подзаголовок 2"/>
            <p:cNvSpPr txBox="1"/>
            <p:nvPr/>
          </p:nvSpPr>
          <p:spPr>
            <a:xfrm>
              <a:off x="4239" y="1175"/>
              <a:ext cx="6229" cy="5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800"/>
                </a:lnSpc>
                <a:spcBef>
                  <a:spcPts val="1200"/>
                </a:spcBef>
                <a:buNone/>
              </a:pPr>
              <a:r>
                <a:rPr lang="en-US" sz="12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Poppins SemiBold" panose="02000000000000000000" pitchFamily="2" charset="0"/>
                  <a:sym typeface="微软雅黑" panose="020B0503020204020204" charset="-122"/>
                </a:rPr>
                <a:t>#</a:t>
              </a:r>
              <a:r>
                <a:rPr lang="en-US" sz="20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Linux Libertine" panose="02000503000000000000" pitchFamily="2" charset="0"/>
                  <a:sym typeface="微软雅黑" panose="020B0503020204020204" charset="-122"/>
                </a:rPr>
                <a:t> </a:t>
              </a:r>
              <a:r>
                <a:rPr lang="zh-CN" altLang="en-US" sz="2000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Linux Libertine" panose="02000503000000000000" pitchFamily="2" charset="0"/>
                  <a:sym typeface="微软雅黑" panose="020B0503020204020204" charset="-122"/>
                </a:rPr>
                <a:t>主要界面</a:t>
              </a:r>
              <a:endParaRPr lang="zh-CN" altLang="en-US" sz="20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inux Libertine" panose="02000503000000000000" pitchFamily="2" charset="0"/>
                <a:sym typeface="微软雅黑" panose="020B0503020204020204" charset="-122"/>
              </a:endParaRPr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60" y="1255"/>
              <a:ext cx="4063" cy="8625"/>
            </a:xfrm>
            <a:prstGeom prst="flowChartAlternateProcess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372" y="1318"/>
              <a:ext cx="4096" cy="8582"/>
            </a:xfrm>
            <a:prstGeom prst="flowChartAlternateProcess">
              <a:avLst/>
            </a:prstGeom>
          </p:spPr>
        </p:pic>
        <p:sp>
          <p:nvSpPr>
            <p:cNvPr id="97" name="文本框 96"/>
            <p:cNvSpPr txBox="1"/>
            <p:nvPr/>
          </p:nvSpPr>
          <p:spPr>
            <a:xfrm>
              <a:off x="1064" y="3148"/>
              <a:ext cx="4178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首页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banner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转化口，轮播热门旅行主题或广告。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24" y="4412"/>
              <a:ext cx="4178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发现轮播栏块，为用户提供快捷需求入口。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5297" y="6766"/>
              <a:ext cx="3964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标签栏应用选项，中间位置放置核心功能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“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拍摄</a:t>
              </a:r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”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</a:rPr>
                <a:t>增加其个性化。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endParaRPr>
            </a:p>
          </p:txBody>
        </p:sp>
        <p:sp>
          <p:nvSpPr>
            <p:cNvPr id="109" name=" 135"/>
            <p:cNvSpPr/>
            <p:nvPr/>
          </p:nvSpPr>
          <p:spPr>
            <a:xfrm rot="10800000">
              <a:off x="5163" y="7204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15491" y="2888"/>
              <a:ext cx="3541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旅行指南，为用户提供特色化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sym typeface="+mn-ea"/>
                </a:rPr>
                <a:t>推荐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5490" y="4182"/>
              <a:ext cx="3543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陈列格式设计，为用户提供最新的，直觉效果推荐。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118" name=" 135"/>
            <p:cNvSpPr/>
            <p:nvPr/>
          </p:nvSpPr>
          <p:spPr>
            <a:xfrm rot="19500000">
              <a:off x="14126" y="8071"/>
              <a:ext cx="1396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DD6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164" y="6728"/>
              <a:ext cx="4117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</a:rPr>
                <a:t>陈列式旅游推荐，为用户提供简单明了的视觉体验。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  <p:sp>
          <p:nvSpPr>
            <p:cNvPr id="5" name=" 135"/>
            <p:cNvSpPr/>
            <p:nvPr/>
          </p:nvSpPr>
          <p:spPr>
            <a:xfrm rot="10800000">
              <a:off x="5302" y="4808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 135"/>
            <p:cNvSpPr/>
            <p:nvPr/>
          </p:nvSpPr>
          <p:spPr>
            <a:xfrm rot="10800000">
              <a:off x="5241" y="3544"/>
              <a:ext cx="1729" cy="224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" name=" 135"/>
            <p:cNvSpPr/>
            <p:nvPr/>
          </p:nvSpPr>
          <p:spPr>
            <a:xfrm>
              <a:off x="14428" y="3296"/>
              <a:ext cx="1063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 135"/>
            <p:cNvSpPr/>
            <p:nvPr/>
          </p:nvSpPr>
          <p:spPr>
            <a:xfrm>
              <a:off x="14392" y="4808"/>
              <a:ext cx="1063" cy="200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2D1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矩形 10"/>
          <p:cNvSpPr/>
          <p:nvPr>
            <p:custDataLst>
              <p:tags r:id="rId2"/>
            </p:custDataLst>
          </p:nvPr>
        </p:nvSpPr>
        <p:spPr>
          <a:xfrm>
            <a:off x="-71120" y="-10160"/>
            <a:ext cx="12261215" cy="6942455"/>
          </a:xfrm>
          <a:prstGeom prst="rect">
            <a:avLst/>
          </a:prstGeom>
          <a:noFill/>
          <a:ln>
            <a:solidFill>
              <a:srgbClr val="DD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46355" y="920750"/>
            <a:ext cx="1079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55" y="-10160"/>
            <a:ext cx="12261850" cy="69424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70485" y="-10160"/>
            <a:ext cx="12260580" cy="6969125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界面展示</a:t>
            </a:r>
            <a:b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" y="1784350"/>
            <a:ext cx="2684145" cy="48641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80" y="548005"/>
            <a:ext cx="2618105" cy="485965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090" y="562610"/>
            <a:ext cx="2628265" cy="485965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155" y="1886585"/>
            <a:ext cx="2713990" cy="48641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144145" y="862330"/>
            <a:ext cx="2540000" cy="922020"/>
          </a:xfrm>
          <a:prstGeom prst="rect">
            <a:avLst/>
          </a:prstGeom>
          <a:noFill/>
          <a:effectLst>
            <a:outerShdw blurRad="50800" dist="50800" dir="5400000" sx="12000" sy="12000" algn="ctr" rotWithShape="0">
              <a:srgbClr val="000000">
                <a:alpha val="43000"/>
              </a:srgbClr>
            </a:outerShdw>
          </a:effectLst>
        </p:spPr>
        <p:txBody>
          <a:bodyPr wrap="square" rtlCol="0" anchor="t">
            <a:spAutoFit/>
          </a:bodyPr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 </a:t>
            </a:r>
            <a:r>
              <a:rPr 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Interface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r>
              <a:rPr lang="en-US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oppins SemiBold" panose="02000000000000000000" pitchFamily="2" charset="0"/>
                <a:sym typeface="微软雅黑" panose="020B0503020204020204" charset="-122"/>
              </a:rPr>
              <a:t> Display</a:t>
            </a:r>
            <a:endParaRPr lang="en-US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Poppins SemiBold" panose="02000000000000000000" pitchFamily="2" charset="0"/>
              <a:sym typeface="微软雅黑" panose="020B0503020204020204" charset="-122"/>
            </a:endParaRPr>
          </a:p>
          <a:p>
            <a:endParaRPr lang="zh-CN" altLang="en-US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145" y="196215"/>
            <a:ext cx="1982470" cy="583565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界面展示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2463</Words>
  <Application>WPS 演示</Application>
  <PresentationFormat>自定义</PresentationFormat>
  <Paragraphs>404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69" baseType="lpstr">
      <vt:lpstr>Arial</vt:lpstr>
      <vt:lpstr>宋体</vt:lpstr>
      <vt:lpstr>Wingdings</vt:lpstr>
      <vt:lpstr>方正清刻本悦宋简体</vt:lpstr>
      <vt:lpstr>方正宋刻本秀楷简体</vt:lpstr>
      <vt:lpstr>Calibri</vt:lpstr>
      <vt:lpstr>Montserrat Extra Bold</vt:lpstr>
      <vt:lpstr>方正姚体</vt:lpstr>
      <vt:lpstr>微软雅黑</vt:lpstr>
      <vt:lpstr>Calibri</vt:lpstr>
      <vt:lpstr>华文细黑</vt:lpstr>
      <vt:lpstr>Bahnschrift</vt:lpstr>
      <vt:lpstr>WenQuanYi Micro Hei</vt:lpstr>
      <vt:lpstr>华文琥珀</vt:lpstr>
      <vt:lpstr>Avenir Medium Oblique</vt:lpstr>
      <vt:lpstr>Microsoft YaHei UI</vt:lpstr>
      <vt:lpstr>Poppins SemiBold</vt:lpstr>
      <vt:lpstr>Linux Libertine</vt:lpstr>
      <vt:lpstr>Arial Unicode MS</vt:lpstr>
      <vt:lpstr>等线</vt:lpstr>
      <vt:lpstr>Ebrima</vt:lpstr>
      <vt:lpstr>Meiryo UI</vt:lpstr>
      <vt:lpstr>华文隶书</vt:lpstr>
      <vt:lpstr>Andalus</vt:lpstr>
      <vt:lpstr>Dotum</vt:lpstr>
      <vt:lpstr>Open Sans Extrabold</vt:lpstr>
      <vt:lpstr>Lato</vt:lpstr>
      <vt:lpstr>幼圆</vt:lpstr>
      <vt:lpstr>DFKai-SB</vt:lpstr>
      <vt:lpstr>Poppins</vt:lpstr>
      <vt:lpstr>Gill Sans</vt:lpstr>
      <vt:lpstr>华文行楷</vt:lpstr>
      <vt:lpstr>Segoe Print</vt:lpstr>
      <vt:lpstr>Vrinda</vt:lpstr>
      <vt:lpstr>Gill Sans MT</vt:lpstr>
      <vt:lpstr>Calibri Light</vt:lpstr>
      <vt:lpstr>Wide Latin</vt:lpstr>
      <vt:lpstr>MV Boli</vt:lpstr>
      <vt:lpstr>Open Sans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文艺花卉</dc:title>
  <dc:creator>第一PPT</dc:creator>
  <cp:keywords>www.1ppt.com</cp:keywords>
  <dc:description>第一PPT</dc:description>
  <cp:lastModifiedBy>如此安好1384696073</cp:lastModifiedBy>
  <cp:revision>51</cp:revision>
  <dcterms:created xsi:type="dcterms:W3CDTF">2017-10-30T12:45:00Z</dcterms:created>
  <dcterms:modified xsi:type="dcterms:W3CDTF">2018-10-17T07:53:25Z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